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1439" r:id="rId2"/>
    <p:sldId id="1494" r:id="rId3"/>
    <p:sldId id="1563" r:id="rId4"/>
    <p:sldId id="1512" r:id="rId5"/>
    <p:sldId id="1513" r:id="rId6"/>
    <p:sldId id="1564" r:id="rId7"/>
    <p:sldId id="1430" r:id="rId8"/>
    <p:sldId id="1384" r:id="rId9"/>
    <p:sldId id="1481" r:id="rId10"/>
    <p:sldId id="1555" r:id="rId11"/>
    <p:sldId id="1557" r:id="rId12"/>
    <p:sldId id="1562" r:id="rId13"/>
    <p:sldId id="1556" r:id="rId14"/>
    <p:sldId id="1558" r:id="rId15"/>
    <p:sldId id="1425" r:id="rId16"/>
    <p:sldId id="1402" r:id="rId17"/>
    <p:sldId id="1431" r:id="rId18"/>
    <p:sldId id="1420" r:id="rId19"/>
    <p:sldId id="1412" r:id="rId20"/>
    <p:sldId id="1568" r:id="rId21"/>
    <p:sldId id="1559" r:id="rId22"/>
    <p:sldId id="1569" r:id="rId23"/>
    <p:sldId id="1560" r:id="rId24"/>
    <p:sldId id="1570" r:id="rId25"/>
    <p:sldId id="1565" r:id="rId26"/>
    <p:sldId id="1561" r:id="rId27"/>
    <p:sldId id="1566" r:id="rId28"/>
    <p:sldId id="1567" r:id="rId29"/>
    <p:sldId id="1428" r:id="rId30"/>
  </p:sldIdLst>
  <p:sldSz cx="24377650" cy="13716000"/>
  <p:notesSz cx="6858000" cy="9144000"/>
  <p:defaultTextStyle>
    <a:defPPr>
      <a:defRPr lang="en-US"/>
    </a:defPPr>
    <a:lvl1pPr marL="0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165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565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965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365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130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30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930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9"/>
    <a:srgbClr val="EAEAEA"/>
    <a:srgbClr val="2F2F2F"/>
    <a:srgbClr val="19232E"/>
    <a:srgbClr val="FBC81F"/>
    <a:srgbClr val="FBB62B"/>
    <a:srgbClr val="2C4054"/>
    <a:srgbClr val="364D65"/>
    <a:srgbClr val="FADF35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97" autoAdjust="0"/>
    <p:restoredTop sz="99409" autoAdjust="0"/>
  </p:normalViewPr>
  <p:slideViewPr>
    <p:cSldViewPr snapToGrid="0" snapToObjects="1">
      <p:cViewPr varScale="1">
        <p:scale>
          <a:sx n="34" d="100"/>
          <a:sy n="34" d="100"/>
        </p:scale>
        <p:origin x="-848" y="-128"/>
      </p:cViewPr>
      <p:guideLst>
        <p:guide orient="horz" pos="8140"/>
        <p:guide orient="horz" pos="4314"/>
        <p:guide orient="horz" pos="509"/>
        <p:guide pos="7700"/>
        <p:guide pos="1048"/>
        <p:guide pos="1426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7" d="100"/>
        <a:sy n="57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5913B-7DAC-D845-BC1D-1E8B40EE75FD}" type="datetimeFigureOut">
              <a:rPr lang="en-US"/>
              <a:t>17/9/15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F664EA-9666-8E46-AD63-5B48980F3D2F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899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 panose="020F0302020204030204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 panose="020F0302020204030204"/>
              </a:defRPr>
            </a:lvl1pPr>
          </a:lstStyle>
          <a:p>
            <a:fld id="{EFC10EE1-B198-C942-8235-326C972CBB30}" type="datetimeFigureOut">
              <a:rPr lang="en-US" smtClean="0"/>
              <a:t>17/9/15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 panose="020F0302020204030204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 panose="020F0302020204030204"/>
              </a:defRPr>
            </a:lvl1pPr>
          </a:lstStyle>
          <a:p>
            <a:fld id="{006BE02D-20C0-F840-AFAC-BEA99C74FDC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51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765" rtl="0" eaLnBrk="1" latinLnBrk="0" hangingPunct="1">
      <a:defRPr sz="2400" kern="1200">
        <a:solidFill>
          <a:schemeClr val="tx1"/>
        </a:solidFill>
        <a:latin typeface="Calibri Light" panose="020F0302020204030204"/>
        <a:ea typeface="+mn-ea"/>
        <a:cs typeface="+mn-cs"/>
      </a:defRPr>
    </a:lvl1pPr>
    <a:lvl2pPr marL="914400" algn="l" defTabSz="913765" rtl="0" eaLnBrk="1" latinLnBrk="0" hangingPunct="1">
      <a:defRPr sz="2400" kern="1200">
        <a:solidFill>
          <a:schemeClr val="tx1"/>
        </a:solidFill>
        <a:latin typeface="Calibri Light" panose="020F0302020204030204"/>
        <a:ea typeface="+mn-ea"/>
        <a:cs typeface="+mn-cs"/>
      </a:defRPr>
    </a:lvl2pPr>
    <a:lvl3pPr marL="1828165" algn="l" defTabSz="913765" rtl="0" eaLnBrk="1" latinLnBrk="0" hangingPunct="1">
      <a:defRPr sz="2400" kern="1200">
        <a:solidFill>
          <a:schemeClr val="tx1"/>
        </a:solidFill>
        <a:latin typeface="Calibri Light" panose="020F0302020204030204"/>
        <a:ea typeface="+mn-ea"/>
        <a:cs typeface="+mn-cs"/>
      </a:defRPr>
    </a:lvl3pPr>
    <a:lvl4pPr marL="2742565" algn="l" defTabSz="913765" rtl="0" eaLnBrk="1" latinLnBrk="0" hangingPunct="1">
      <a:defRPr sz="2400" kern="1200">
        <a:solidFill>
          <a:schemeClr val="tx1"/>
        </a:solidFill>
        <a:latin typeface="Calibri Light" panose="020F0302020204030204"/>
        <a:ea typeface="+mn-ea"/>
        <a:cs typeface="+mn-cs"/>
      </a:defRPr>
    </a:lvl4pPr>
    <a:lvl5pPr marL="3656965" algn="l" defTabSz="913765" rtl="0" eaLnBrk="1" latinLnBrk="0" hangingPunct="1">
      <a:defRPr sz="2400" kern="1200">
        <a:solidFill>
          <a:schemeClr val="tx1"/>
        </a:solidFill>
        <a:latin typeface="Calibri Light" panose="020F0302020204030204"/>
        <a:ea typeface="+mn-ea"/>
        <a:cs typeface="+mn-cs"/>
      </a:defRPr>
    </a:lvl5pPr>
    <a:lvl6pPr marL="4571365" algn="l" defTabSz="9137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130" algn="l" defTabSz="9137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30" algn="l" defTabSz="9137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930" algn="l" defTabSz="9137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2"/>
          <p:cNvSpPr>
            <a:spLocks noGrp="1" noChangeArrowheads="1"/>
          </p:cNvSpPr>
          <p:nvPr>
            <p:ph type="sldNum"/>
          </p:nvPr>
        </p:nvSpPr>
        <p:spPr/>
        <p:txBody>
          <a:bodyPr/>
          <a:lstStyle/>
          <a:p>
            <a:fld id="{528F6B4A-EBBA-684D-AA6B-8F3ABDE03877}" type="slidenum">
              <a:rPr lang="en-US"/>
              <a:t>15</a:t>
            </a:fld>
            <a:endParaRPr lang="en-US"/>
          </a:p>
        </p:txBody>
      </p:sp>
      <p:sp>
        <p:nvSpPr>
          <p:cNvPr id="1228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5763" y="693738"/>
            <a:ext cx="6078537" cy="342106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229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1" y="4342535"/>
            <a:ext cx="5478276" cy="4105852"/>
          </a:xfrm>
          <a:prstGeom prst="rect">
            <a:avLst/>
          </a:prstGeom>
          <a:noFill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23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>
              <a:latin typeface="Source Sans Pro"/>
            </a:endParaRPr>
          </a:p>
        </p:txBody>
      </p:sp>
      <p:sp>
        <p:nvSpPr>
          <p:cNvPr id="323588" name="Header Placeholder 3"/>
          <p:cNvSpPr>
            <a:spLocks noGrp="1"/>
          </p:cNvSpPr>
          <p:nvPr>
            <p:ph type="hdr" sz="quarter"/>
          </p:nvPr>
        </p:nvSpPr>
        <p:spPr bwMode="auto">
          <a:noFill/>
        </p:spPr>
        <p:txBody>
          <a:bodyPr wrap="square" numCol="1" anchor="t" anchorCtr="0" compatLnSpc="1"/>
          <a:lstStyle>
            <a:lvl1pPr>
              <a:defRPr sz="2000">
                <a:solidFill>
                  <a:schemeClr val="tx1"/>
                </a:solidFill>
                <a:latin typeface="Roboto Condensed" panose="02000000000000000000" charset="0"/>
                <a:ea typeface="MS PGothic" panose="020B0600070205080204" charset="-128"/>
                <a:cs typeface="FontAwesome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5pPr>
            <a:lvl6pPr marL="25146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6pPr>
            <a:lvl7pPr marL="29718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7pPr>
            <a:lvl8pPr marL="34290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8pPr>
            <a:lvl9pPr marL="3886200" indent="-228600" defTabSz="102997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boto Condensed" panose="02000000000000000000" charset="0"/>
                <a:ea typeface="FontAwesome" charset="0"/>
                <a:cs typeface="FontAwesome" charset="0"/>
              </a:defRPr>
            </a:lvl9pPr>
          </a:lstStyle>
          <a:p>
            <a:pPr defTabSz="102997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latin typeface="Source Sans Pro"/>
                <a:cs typeface="Arial" panose="020B0604020202020204"/>
              </a:rPr>
              <a:t>My First Template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5" y="-1"/>
            <a:ext cx="24377655" cy="7348539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latin typeface="Calibri Light" panose="020F0302020204030204"/>
                <a:cs typeface="Calibri Light" panose="020F0302020204030204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383042" y="1872895"/>
            <a:ext cx="7670147" cy="4783546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latin typeface="Calibri Light" panose="020F0302020204030204"/>
                <a:cs typeface="Calibri Light" panose="020F0302020204030204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024673" y="2243841"/>
            <a:ext cx="3139955" cy="3764835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latin typeface="Calibri Light" panose="020F0302020204030204"/>
                <a:cs typeface="Calibri Light" panose="020F0302020204030204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6386362" y="2221161"/>
            <a:ext cx="3207995" cy="3764835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latin typeface="Calibri Light" panose="020F0302020204030204"/>
                <a:cs typeface="Calibri Light" panose="020F0302020204030204"/>
              </a:defRPr>
            </a:lvl1pPr>
          </a:lstStyle>
          <a:p>
            <a:pPr lvl="0"/>
            <a:endParaRPr lang="en-US" noProof="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7569341" y="3250799"/>
            <a:ext cx="4633615" cy="463058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2336223" y="3228519"/>
            <a:ext cx="9387889" cy="926859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2794657" y="7866533"/>
            <a:ext cx="4633615" cy="463059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675110" y="4881389"/>
            <a:ext cx="8127239" cy="7649274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18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9793802" y="8706027"/>
            <a:ext cx="4287845" cy="3824638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14062556" y="8706027"/>
            <a:ext cx="4287845" cy="3824638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20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18318769" y="8706027"/>
            <a:ext cx="4287845" cy="3824638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Servic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9556377" y="8329403"/>
            <a:ext cx="3385785" cy="3386667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endParaRPr lang="en-US" dirty="0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13242180" y="8329403"/>
            <a:ext cx="3385785" cy="3386667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endParaRPr lang="en-US" dirty="0"/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16911672" y="8329403"/>
            <a:ext cx="5359271" cy="3386667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Break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26740" y="0"/>
            <a:ext cx="24404390" cy="138363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Raleway Light"/>
                <a:cs typeface="Raleway Light"/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82296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ndividual of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88825" cy="138705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4" name="Oval 3"/>
          <p:cNvSpPr/>
          <p:nvPr userDrawn="1"/>
        </p:nvSpPr>
        <p:spPr>
          <a:xfrm>
            <a:off x="23019760" y="473371"/>
            <a:ext cx="959010" cy="95901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dirty="0">
              <a:latin typeface="Calibri Light" panose="020F0302020204030204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23129534" y="607069"/>
            <a:ext cx="768468" cy="615480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smtClean="0">
                <a:solidFill>
                  <a:schemeClr val="bg1"/>
                </a:solidFill>
                <a:latin typeface="Source Sans Pro"/>
                <a:cs typeface="Source Sans Pro"/>
              </a:rPr>
              <a:t>‹#›</a:t>
            </a:fld>
            <a:endParaRPr lang="id-ID" sz="2800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ta Driv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3173" y="3620748"/>
            <a:ext cx="24377650" cy="534987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7791465" y="12512739"/>
            <a:ext cx="8807512" cy="861738"/>
          </a:xfrm>
          <a:prstGeom prst="rect">
            <a:avLst/>
          </a:prstGeom>
        </p:spPr>
        <p:txBody>
          <a:bodyPr wrap="square" lIns="182807" tIns="91404" rIns="182807" bIns="91404">
            <a:spAutoFit/>
          </a:bodyPr>
          <a:lstStyle/>
          <a:p>
            <a:pPr algn="ctr"/>
            <a:r>
              <a:rPr lang="id-ID" sz="2400" dirty="0" smtClean="0">
                <a:solidFill>
                  <a:schemeClr val="accent1"/>
                </a:solidFill>
                <a:latin typeface="Calibri Light" panose="020F0302020204030204"/>
                <a:cs typeface="Calibri Light" panose="020F0302020204030204"/>
              </a:rPr>
              <a:t>www.companyname.com</a:t>
            </a:r>
          </a:p>
          <a:p>
            <a:pPr algn="ctr"/>
            <a:r>
              <a:rPr lang="en-US" sz="2000" dirty="0" smtClean="0">
                <a:solidFill>
                  <a:schemeClr val="tx2"/>
                </a:solidFill>
                <a:latin typeface="Calibri Light" panose="020F0302020204030204"/>
                <a:cs typeface="Calibri Light" panose="020F0302020204030204"/>
              </a:rPr>
              <a:t>© 2016 </a:t>
            </a:r>
            <a:r>
              <a:rPr lang="en-US" sz="2000" dirty="0" err="1" smtClean="0">
                <a:solidFill>
                  <a:schemeClr val="tx2"/>
                </a:solidFill>
                <a:latin typeface="Calibri Light" panose="020F0302020204030204"/>
                <a:cs typeface="Calibri Light" panose="020F0302020204030204"/>
              </a:rPr>
              <a:t>Jetfabrik</a:t>
            </a:r>
            <a:r>
              <a:rPr lang="en-US" sz="2000" dirty="0" smtClean="0">
                <a:solidFill>
                  <a:schemeClr val="tx2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lang="id-ID" sz="2000" dirty="0" smtClean="0">
                <a:solidFill>
                  <a:schemeClr val="tx2"/>
                </a:solidFill>
                <a:latin typeface="Calibri Light" panose="020F0302020204030204"/>
                <a:cs typeface="Calibri Light" panose="020F0302020204030204"/>
              </a:rPr>
              <a:t>Multipurpose Theme</a:t>
            </a:r>
            <a:r>
              <a:rPr lang="en-US" sz="2000" dirty="0" smtClean="0">
                <a:solidFill>
                  <a:schemeClr val="tx2"/>
                </a:solidFill>
                <a:latin typeface="Calibri Light" panose="020F0302020204030204"/>
                <a:cs typeface="Calibri Light" panose="020F0302020204030204"/>
              </a:rPr>
              <a:t>. All Rights Reserved. </a:t>
            </a:r>
            <a:endParaRPr lang="id-ID" sz="2000" dirty="0" smtClean="0">
              <a:solidFill>
                <a:schemeClr val="tx2"/>
              </a:solidFill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23019760" y="473371"/>
            <a:ext cx="959010" cy="95901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dirty="0">
              <a:latin typeface="Calibri Light" panose="020F0302020204030204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23129534" y="607069"/>
            <a:ext cx="768468" cy="615480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smtClean="0">
                <a:solidFill>
                  <a:schemeClr val="bg1"/>
                </a:solidFill>
                <a:latin typeface="Source Sans Pro"/>
                <a:cs typeface="Source Sans Pro"/>
              </a:rPr>
              <a:t>‹#›</a:t>
            </a:fld>
            <a:endParaRPr lang="id-ID" sz="2800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3456422" y="3744631"/>
            <a:ext cx="5303465" cy="5300085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1828165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>
                <a:latin typeface="Raleway Regular"/>
                <a:cs typeface="Raleway Regular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pp Desig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3466624" y="5433034"/>
            <a:ext cx="1481328" cy="424436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5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8605595" y="5433034"/>
            <a:ext cx="1567105" cy="424436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5290574" y="4971515"/>
            <a:ext cx="3024869" cy="548058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pp Desig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3625850" y="3922713"/>
            <a:ext cx="5360988" cy="720566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Calibri Light" panose="020F0302020204030204"/>
                <a:cs typeface="Calibri Light" panose="020F0302020204030204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vices_laptop2_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9093939" y="6205678"/>
            <a:ext cx="5990496" cy="371000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Calibri Light" panose="020F0302020204030204"/>
                <a:cs typeface="Calibri Light" panose="020F0302020204030204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4" y="12712709"/>
            <a:ext cx="5484971" cy="730250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  <a:latin typeface="Source Sans Pro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7" y="12712709"/>
            <a:ext cx="8227457" cy="730250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  <a:latin typeface="Source Sans Pro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712709"/>
            <a:ext cx="5484971" cy="730250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  <a:latin typeface="Source Sans Pro"/>
              </a:defRPr>
            </a:lvl1pPr>
          </a:lstStyle>
          <a:p>
            <a:fld id="{FCEE2C88-6C8F-484D-AF69-578F576B1F4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Oval 22"/>
          <p:cNvSpPr>
            <a:spLocks noChangeAspect="1"/>
          </p:cNvSpPr>
          <p:nvPr userDrawn="1"/>
        </p:nvSpPr>
        <p:spPr>
          <a:xfrm>
            <a:off x="23019761" y="562492"/>
            <a:ext cx="776129" cy="7761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dirty="0">
              <a:latin typeface="Calibri Light" panose="020F0302020204030204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23031240" y="607069"/>
            <a:ext cx="742256" cy="615480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0" smtClean="0">
                <a:solidFill>
                  <a:schemeClr val="bg1"/>
                </a:solidFill>
                <a:latin typeface="Source Sans Pro"/>
                <a:cs typeface="Source Sans Pro"/>
              </a:rPr>
              <a:t>‹#›</a:t>
            </a:fld>
            <a:endParaRPr lang="id-ID" sz="2800" b="0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1828165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457200" indent="-457200" algn="l" defTabSz="1828165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1371600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2285365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3199765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4114165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5027930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330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730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130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1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5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9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3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13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3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93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5" Type="http://schemas.openxmlformats.org/officeDocument/2006/relationships/image" Target="../media/image5.png"/><Relationship Id="rId6" Type="http://schemas.microsoft.com/office/2007/relationships/hdphoto" Target="../media/hdphoto2.wdp"/><Relationship Id="rId7" Type="http://schemas.openxmlformats.org/officeDocument/2006/relationships/image" Target="../media/image6.png"/><Relationship Id="rId8" Type="http://schemas.microsoft.com/office/2007/relationships/hdphoto" Target="../media/hdphoto3.wdp"/><Relationship Id="rId9" Type="http://schemas.openxmlformats.org/officeDocument/2006/relationships/image" Target="../media/image7.png"/><Relationship Id="rId10" Type="http://schemas.microsoft.com/office/2007/relationships/hdphoto" Target="../media/hdphoto4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99" r="20599"/>
          <a:stretch>
            <a:fillRect/>
          </a:stretch>
        </p:blipFill>
        <p:spPr/>
      </p:pic>
      <p:sp>
        <p:nvSpPr>
          <p:cNvPr id="17" name="Rectangle 16"/>
          <p:cNvSpPr/>
          <p:nvPr/>
        </p:nvSpPr>
        <p:spPr>
          <a:xfrm rot="16200000">
            <a:off x="8899402" y="-346903"/>
            <a:ext cx="6661658" cy="14389630"/>
          </a:xfrm>
          <a:prstGeom prst="rect">
            <a:avLst/>
          </a:prstGeom>
          <a:solidFill>
            <a:schemeClr val="accent6">
              <a:lumMod val="50000"/>
              <a:alpha val="61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sp>
        <p:nvSpPr>
          <p:cNvPr id="8" name="AutoShape 2"/>
          <p:cNvSpPr/>
          <p:nvPr/>
        </p:nvSpPr>
        <p:spPr bwMode="auto">
          <a:xfrm>
            <a:off x="6589395" y="4747578"/>
            <a:ext cx="11433810" cy="237363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50800" tIns="50800" rIns="50800" bIns="50800" anchor="ctr">
            <a:spAutoFit/>
          </a:bodyPr>
          <a:lstStyle/>
          <a:p>
            <a:pPr algn="ctr">
              <a:defRPr/>
            </a:pPr>
            <a:r>
              <a:rPr lang="zh-CN" altLang="en-US" sz="7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智慧化</a:t>
            </a:r>
            <a:r>
              <a:rPr lang="zh-CN" altLang="en-US" sz="7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医疗</a:t>
            </a:r>
            <a:r>
              <a:rPr lang="zh-CN" altLang="en-US" sz="7200" noProof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设备管理</a:t>
            </a:r>
            <a:endParaRPr kumimoji="0" lang="zh-CN" altLang="en-US" sz="7200" i="0" u="none" strike="noStrike" kern="1200" normalizeH="0" baseline="0" noProof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defRPr/>
            </a:pPr>
            <a:endParaRPr lang="es-ES" sz="72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685838" y="8233715"/>
            <a:ext cx="5241290" cy="2360295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480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嘉礴医云系统介绍</a:t>
            </a:r>
          </a:p>
          <a:p>
            <a:pPr algn="ctr">
              <a:lnSpc>
                <a:spcPct val="110000"/>
              </a:lnSpc>
            </a:pPr>
            <a:endParaRPr kumimoji="0" lang="zh-CN" altLang="en-US" sz="4800" i="0" u="none" strike="noStrike" kern="1200" normalizeH="0" baseline="0" noProof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lnSpc>
                <a:spcPct val="110000"/>
              </a:lnSpc>
            </a:pPr>
            <a:endParaRPr lang="en-US" sz="3400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07990" y="4184650"/>
            <a:ext cx="13595985" cy="2253615"/>
          </a:xfrm>
          <a:prstGeom prst="rect">
            <a:avLst/>
          </a:prstGeom>
          <a:noFill/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grpSp>
        <p:nvGrpSpPr>
          <p:cNvPr id="13" name="Group 12"/>
          <p:cNvGrpSpPr/>
          <p:nvPr/>
        </p:nvGrpSpPr>
        <p:grpSpPr>
          <a:xfrm>
            <a:off x="10861939" y="7931972"/>
            <a:ext cx="2725741" cy="142349"/>
            <a:chOff x="1775295" y="2028842"/>
            <a:chExt cx="3021910" cy="45719"/>
          </a:xfrm>
        </p:grpSpPr>
        <p:sp>
          <p:nvSpPr>
            <p:cNvPr id="14" name="Rectangle 13"/>
            <p:cNvSpPr/>
            <p:nvPr/>
          </p:nvSpPr>
          <p:spPr>
            <a:xfrm flipV="1">
              <a:off x="1775295" y="2028842"/>
              <a:ext cx="540353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sz="4000" dirty="0">
                <a:latin typeface="Calibri Light" panose="020F0302020204030204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 flipV="1">
              <a:off x="2390858" y="2028842"/>
              <a:ext cx="540353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sz="4000" dirty="0">
                <a:latin typeface="Calibri Light" panose="020F0302020204030204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 flipV="1">
              <a:off x="3025596" y="2028842"/>
              <a:ext cx="540353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sz="4000" dirty="0">
                <a:latin typeface="Calibri Light" panose="020F0302020204030204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 flipV="1">
              <a:off x="3641289" y="2028842"/>
              <a:ext cx="540353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sz="4000" dirty="0">
                <a:latin typeface="Calibri Light" panose="020F0302020204030204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 flipV="1">
              <a:off x="4256852" y="2028842"/>
              <a:ext cx="540353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sz="4000" dirty="0">
                <a:latin typeface="Calibri Light" panose="020F030202020403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957" y="3585314"/>
            <a:ext cx="18824133" cy="8575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378"/>
          <p:cNvSpPr/>
          <p:nvPr/>
        </p:nvSpPr>
        <p:spPr>
          <a:xfrm>
            <a:off x="888474" y="935782"/>
            <a:ext cx="4931495" cy="13783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/>
            </a:endParaRPr>
          </a:p>
        </p:txBody>
      </p:sp>
      <p:sp>
        <p:nvSpPr>
          <p:cNvPr id="7" name="Line 525"/>
          <p:cNvSpPr>
            <a:spLocks noChangeShapeType="1"/>
          </p:cNvSpPr>
          <p:nvPr/>
        </p:nvSpPr>
        <p:spPr bwMode="auto">
          <a:xfrm>
            <a:off x="2277769" y="1180524"/>
            <a:ext cx="4770" cy="1068049"/>
          </a:xfrm>
          <a:prstGeom prst="line">
            <a:avLst/>
          </a:prstGeom>
          <a:noFill/>
          <a:ln w="1800" cap="flat">
            <a:solidFill>
              <a:srgbClr val="F1F0F0"/>
            </a:solidFill>
            <a:round/>
          </a:ln>
          <a:effectLst/>
        </p:spPr>
        <p:txBody>
          <a:bodyPr/>
          <a:lstStyle/>
          <a:p>
            <a:endParaRPr lang="en-US" sz="11500">
              <a:latin typeface="Calibri Light" panose="020F0302020204030204"/>
            </a:endParaRPr>
          </a:p>
        </p:txBody>
      </p:sp>
      <p:sp>
        <p:nvSpPr>
          <p:cNvPr id="8" name="TextBox 380"/>
          <p:cNvSpPr txBox="1"/>
          <p:nvPr/>
        </p:nvSpPr>
        <p:spPr>
          <a:xfrm>
            <a:off x="1284857" y="1127238"/>
            <a:ext cx="754391" cy="101562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r>
              <a:rPr lang="id-ID" sz="5400" b="1" dirty="0">
                <a:solidFill>
                  <a:schemeClr val="bg1"/>
                </a:solidFill>
                <a:latin typeface="Source Sans Pro"/>
                <a:cs typeface="Source Sans Pro"/>
              </a:rPr>
              <a:t>2</a:t>
            </a:r>
            <a:endParaRPr lang="id-ID" sz="54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9" name="TextBox 385"/>
          <p:cNvSpPr txBox="1"/>
          <p:nvPr/>
        </p:nvSpPr>
        <p:spPr>
          <a:xfrm>
            <a:off x="2479040" y="1180465"/>
            <a:ext cx="2957830" cy="888412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en-US" sz="40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Calibri Light" panose="020F0302020204030204"/>
              </a:rPr>
              <a:t>设备列表</a:t>
            </a:r>
            <a:endParaRPr lang="zh-CN" altLang="en-US" sz="4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Calibri Light" panose="020F030202020403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Rectangle 378"/>
          <p:cNvSpPr/>
          <p:nvPr/>
        </p:nvSpPr>
        <p:spPr>
          <a:xfrm>
            <a:off x="888474" y="935782"/>
            <a:ext cx="4931495" cy="13783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/>
            </a:endParaRPr>
          </a:p>
        </p:txBody>
      </p:sp>
      <p:sp>
        <p:nvSpPr>
          <p:cNvPr id="380" name="Line 525"/>
          <p:cNvSpPr>
            <a:spLocks noChangeShapeType="1"/>
          </p:cNvSpPr>
          <p:nvPr/>
        </p:nvSpPr>
        <p:spPr bwMode="auto">
          <a:xfrm>
            <a:off x="2277769" y="1180524"/>
            <a:ext cx="4770" cy="1068049"/>
          </a:xfrm>
          <a:prstGeom prst="line">
            <a:avLst/>
          </a:prstGeom>
          <a:noFill/>
          <a:ln w="1800" cap="flat">
            <a:solidFill>
              <a:srgbClr val="F1F0F0"/>
            </a:solidFill>
            <a:round/>
          </a:ln>
          <a:effectLst/>
        </p:spPr>
        <p:txBody>
          <a:bodyPr/>
          <a:lstStyle/>
          <a:p>
            <a:endParaRPr lang="en-US" sz="11500">
              <a:latin typeface="Calibri Light" panose="020F0302020204030204"/>
            </a:endParaRPr>
          </a:p>
        </p:txBody>
      </p:sp>
      <p:sp>
        <p:nvSpPr>
          <p:cNvPr id="381" name="TextBox 380"/>
          <p:cNvSpPr txBox="1"/>
          <p:nvPr/>
        </p:nvSpPr>
        <p:spPr>
          <a:xfrm>
            <a:off x="1294605" y="1127238"/>
            <a:ext cx="734896" cy="101562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r>
              <a:rPr lang="id-ID" sz="54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3</a:t>
            </a:r>
            <a:endParaRPr lang="id-ID" sz="54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2" name="TextBox 385"/>
          <p:cNvSpPr txBox="1"/>
          <p:nvPr/>
        </p:nvSpPr>
        <p:spPr>
          <a:xfrm>
            <a:off x="2479040" y="1180465"/>
            <a:ext cx="2957830" cy="888412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en-US" sz="40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Calibri Light" panose="020F0302020204030204"/>
              </a:rPr>
              <a:t>设备档案</a:t>
            </a:r>
            <a:endParaRPr lang="zh-CN" altLang="en-US" sz="4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Calibri Light" panose="020F030202020403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957" y="2791460"/>
            <a:ext cx="19749873" cy="101510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385"/>
          <p:cNvSpPr txBox="1"/>
          <p:nvPr/>
        </p:nvSpPr>
        <p:spPr>
          <a:xfrm>
            <a:off x="6090316" y="1270748"/>
            <a:ext cx="2957830" cy="888412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4000" dirty="0" smtClean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Calibri Light" panose="020F0302020204030204"/>
              </a:rPr>
              <a:t>总览</a:t>
            </a:r>
            <a:endParaRPr lang="zh-CN" altLang="en-US" sz="4000" dirty="0" smtClean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Calibri Light" panose="020F030202020403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16" y="2733628"/>
            <a:ext cx="14190067" cy="847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9049" y="6306172"/>
            <a:ext cx="11699043" cy="6717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378"/>
          <p:cNvSpPr/>
          <p:nvPr/>
        </p:nvSpPr>
        <p:spPr>
          <a:xfrm>
            <a:off x="888474" y="935782"/>
            <a:ext cx="4931495" cy="13783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/>
            </a:endParaRPr>
          </a:p>
        </p:txBody>
      </p:sp>
      <p:sp>
        <p:nvSpPr>
          <p:cNvPr id="10" name="Line 525"/>
          <p:cNvSpPr>
            <a:spLocks noChangeShapeType="1"/>
          </p:cNvSpPr>
          <p:nvPr/>
        </p:nvSpPr>
        <p:spPr bwMode="auto">
          <a:xfrm>
            <a:off x="2277769" y="1180524"/>
            <a:ext cx="4770" cy="1068049"/>
          </a:xfrm>
          <a:prstGeom prst="line">
            <a:avLst/>
          </a:prstGeom>
          <a:noFill/>
          <a:ln w="1800" cap="flat">
            <a:solidFill>
              <a:srgbClr val="F1F0F0"/>
            </a:solidFill>
            <a:round/>
          </a:ln>
          <a:effectLst/>
        </p:spPr>
        <p:txBody>
          <a:bodyPr/>
          <a:lstStyle/>
          <a:p>
            <a:endParaRPr lang="en-US" sz="11500">
              <a:latin typeface="Calibri Light" panose="020F0302020204030204"/>
            </a:endParaRPr>
          </a:p>
        </p:txBody>
      </p:sp>
      <p:sp>
        <p:nvSpPr>
          <p:cNvPr id="11" name="TextBox 380"/>
          <p:cNvSpPr txBox="1"/>
          <p:nvPr/>
        </p:nvSpPr>
        <p:spPr>
          <a:xfrm>
            <a:off x="1294605" y="1127238"/>
            <a:ext cx="734896" cy="101562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r>
              <a:rPr lang="id-ID" sz="54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3</a:t>
            </a:r>
            <a:endParaRPr lang="id-ID" sz="54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12" name="TextBox 385"/>
          <p:cNvSpPr txBox="1"/>
          <p:nvPr/>
        </p:nvSpPr>
        <p:spPr>
          <a:xfrm>
            <a:off x="2479040" y="1180465"/>
            <a:ext cx="2957830" cy="888412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en-US" sz="40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Calibri Light" panose="020F0302020204030204"/>
              </a:rPr>
              <a:t>设备档案</a:t>
            </a:r>
            <a:endParaRPr lang="zh-CN" altLang="en-US" sz="4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Calibri Light" panose="020F0302020204030204"/>
            </a:endParaRPr>
          </a:p>
        </p:txBody>
      </p:sp>
      <p:sp>
        <p:nvSpPr>
          <p:cNvPr id="13" name="TextBox 385"/>
          <p:cNvSpPr txBox="1"/>
          <p:nvPr/>
        </p:nvSpPr>
        <p:spPr>
          <a:xfrm>
            <a:off x="6090316" y="1270748"/>
            <a:ext cx="2957830" cy="888412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en-US" sz="4000" dirty="0" smtClean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Calibri Light" panose="020F0302020204030204"/>
              </a:rPr>
              <a:t>设备信息</a:t>
            </a:r>
            <a:endParaRPr lang="zh-CN" altLang="en-US" sz="4000" dirty="0" smtClean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Calibri Light" panose="020F0302020204030204"/>
            </a:endParaRPr>
          </a:p>
        </p:txBody>
      </p:sp>
      <p:pic>
        <p:nvPicPr>
          <p:cNvPr id="14" name="图片 1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1350" y="2733628"/>
            <a:ext cx="7232665" cy="4230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25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02" y="2889549"/>
            <a:ext cx="15529023" cy="8915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2535" y="5045997"/>
            <a:ext cx="12644353" cy="8670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378"/>
          <p:cNvSpPr/>
          <p:nvPr/>
        </p:nvSpPr>
        <p:spPr>
          <a:xfrm>
            <a:off x="888474" y="935782"/>
            <a:ext cx="4931495" cy="13783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/>
            </a:endParaRPr>
          </a:p>
        </p:txBody>
      </p:sp>
      <p:sp>
        <p:nvSpPr>
          <p:cNvPr id="9" name="Line 525"/>
          <p:cNvSpPr>
            <a:spLocks noChangeShapeType="1"/>
          </p:cNvSpPr>
          <p:nvPr/>
        </p:nvSpPr>
        <p:spPr bwMode="auto">
          <a:xfrm>
            <a:off x="2277769" y="1180524"/>
            <a:ext cx="4770" cy="1068049"/>
          </a:xfrm>
          <a:prstGeom prst="line">
            <a:avLst/>
          </a:prstGeom>
          <a:noFill/>
          <a:ln w="1800" cap="flat">
            <a:solidFill>
              <a:srgbClr val="F1F0F0"/>
            </a:solidFill>
            <a:round/>
          </a:ln>
          <a:effectLst/>
        </p:spPr>
        <p:txBody>
          <a:bodyPr/>
          <a:lstStyle/>
          <a:p>
            <a:endParaRPr lang="en-US" sz="11500">
              <a:latin typeface="Calibri Light" panose="020F0302020204030204"/>
            </a:endParaRPr>
          </a:p>
        </p:txBody>
      </p:sp>
      <p:sp>
        <p:nvSpPr>
          <p:cNvPr id="10" name="TextBox 380"/>
          <p:cNvSpPr txBox="1"/>
          <p:nvPr/>
        </p:nvSpPr>
        <p:spPr>
          <a:xfrm>
            <a:off x="1294605" y="1127238"/>
            <a:ext cx="734896" cy="101562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r>
              <a:rPr lang="id-ID" sz="54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3</a:t>
            </a:r>
            <a:endParaRPr lang="id-ID" sz="54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11" name="TextBox 385"/>
          <p:cNvSpPr txBox="1"/>
          <p:nvPr/>
        </p:nvSpPr>
        <p:spPr>
          <a:xfrm>
            <a:off x="2479040" y="1180465"/>
            <a:ext cx="2957830" cy="888412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en-US" sz="40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Calibri Light" panose="020F0302020204030204"/>
              </a:rPr>
              <a:t>设备档案</a:t>
            </a:r>
            <a:endParaRPr lang="zh-CN" altLang="en-US" sz="4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Calibri Light" panose="020F0302020204030204"/>
            </a:endParaRPr>
          </a:p>
        </p:txBody>
      </p:sp>
      <p:sp>
        <p:nvSpPr>
          <p:cNvPr id="12" name="TextBox 385"/>
          <p:cNvSpPr txBox="1"/>
          <p:nvPr/>
        </p:nvSpPr>
        <p:spPr>
          <a:xfrm>
            <a:off x="6090316" y="1270748"/>
            <a:ext cx="2957830" cy="888412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en-US" sz="4000" dirty="0" smtClean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Calibri Light" panose="020F0302020204030204"/>
              </a:rPr>
              <a:t>设备文档</a:t>
            </a:r>
            <a:endParaRPr lang="zh-CN" altLang="en-US" sz="4000" dirty="0" smtClean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Calibri Light" panose="020F030202020403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39" y="2983557"/>
            <a:ext cx="14880582" cy="7907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7433" y="4679074"/>
            <a:ext cx="12347526" cy="7226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7433" y="10262195"/>
            <a:ext cx="12347526" cy="3142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378"/>
          <p:cNvSpPr/>
          <p:nvPr/>
        </p:nvSpPr>
        <p:spPr>
          <a:xfrm>
            <a:off x="888474" y="935782"/>
            <a:ext cx="4931495" cy="13783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/>
            </a:endParaRPr>
          </a:p>
        </p:txBody>
      </p:sp>
      <p:sp>
        <p:nvSpPr>
          <p:cNvPr id="10" name="Line 525"/>
          <p:cNvSpPr>
            <a:spLocks noChangeShapeType="1"/>
          </p:cNvSpPr>
          <p:nvPr/>
        </p:nvSpPr>
        <p:spPr bwMode="auto">
          <a:xfrm>
            <a:off x="2277769" y="1180524"/>
            <a:ext cx="4770" cy="1068049"/>
          </a:xfrm>
          <a:prstGeom prst="line">
            <a:avLst/>
          </a:prstGeom>
          <a:noFill/>
          <a:ln w="1800" cap="flat">
            <a:solidFill>
              <a:srgbClr val="F1F0F0"/>
            </a:solidFill>
            <a:round/>
          </a:ln>
          <a:effectLst/>
        </p:spPr>
        <p:txBody>
          <a:bodyPr/>
          <a:lstStyle/>
          <a:p>
            <a:endParaRPr lang="en-US" sz="11500">
              <a:latin typeface="Calibri Light" panose="020F0302020204030204"/>
            </a:endParaRPr>
          </a:p>
        </p:txBody>
      </p:sp>
      <p:sp>
        <p:nvSpPr>
          <p:cNvPr id="11" name="TextBox 380"/>
          <p:cNvSpPr txBox="1"/>
          <p:nvPr/>
        </p:nvSpPr>
        <p:spPr>
          <a:xfrm>
            <a:off x="1294605" y="1127238"/>
            <a:ext cx="734896" cy="101562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r>
              <a:rPr lang="id-ID" sz="54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3</a:t>
            </a:r>
            <a:endParaRPr lang="id-ID" sz="54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12" name="TextBox 385"/>
          <p:cNvSpPr txBox="1"/>
          <p:nvPr/>
        </p:nvSpPr>
        <p:spPr>
          <a:xfrm>
            <a:off x="2479040" y="1180465"/>
            <a:ext cx="2957830" cy="888412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en-US" sz="40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Calibri Light" panose="020F0302020204030204"/>
              </a:rPr>
              <a:t>设备档案</a:t>
            </a:r>
            <a:endParaRPr lang="zh-CN" altLang="en-US" sz="4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Calibri Light" panose="020F0302020204030204"/>
            </a:endParaRPr>
          </a:p>
        </p:txBody>
      </p:sp>
      <p:sp>
        <p:nvSpPr>
          <p:cNvPr id="13" name="TextBox 385"/>
          <p:cNvSpPr txBox="1"/>
          <p:nvPr/>
        </p:nvSpPr>
        <p:spPr>
          <a:xfrm>
            <a:off x="6090316" y="1270748"/>
            <a:ext cx="2957830" cy="888412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en-US" sz="4000" dirty="0" smtClean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Calibri Light" panose="020F0302020204030204"/>
              </a:rPr>
              <a:t>运维历史</a:t>
            </a:r>
            <a:endParaRPr lang="zh-CN" altLang="en-US" sz="4000" dirty="0" smtClean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Calibri Light" panose="020F030202020403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47"/>
          <p:cNvSpPr>
            <a:spLocks noChangeArrowheads="1"/>
          </p:cNvSpPr>
          <p:nvPr/>
        </p:nvSpPr>
        <p:spPr bwMode="auto">
          <a:xfrm>
            <a:off x="15190470" y="7705626"/>
            <a:ext cx="3747135" cy="220980"/>
          </a:xfrm>
          <a:custGeom>
            <a:avLst/>
            <a:gdLst>
              <a:gd name="T0" fmla="*/ 5911 w 5912"/>
              <a:gd name="T1" fmla="*/ 136 h 137"/>
              <a:gd name="T2" fmla="*/ 0 w 5912"/>
              <a:gd name="T3" fmla="*/ 136 h 137"/>
              <a:gd name="T4" fmla="*/ 0 w 5912"/>
              <a:gd name="T5" fmla="*/ 0 h 137"/>
              <a:gd name="T6" fmla="*/ 5911 w 5912"/>
              <a:gd name="T7" fmla="*/ 0 h 137"/>
              <a:gd name="T8" fmla="*/ 5911 w 5912"/>
              <a:gd name="T9" fmla="*/ 136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912" h="137">
                <a:moveTo>
                  <a:pt x="5911" y="136"/>
                </a:moveTo>
                <a:lnTo>
                  <a:pt x="0" y="136"/>
                </a:lnTo>
                <a:lnTo>
                  <a:pt x="0" y="0"/>
                </a:lnTo>
                <a:lnTo>
                  <a:pt x="5911" y="0"/>
                </a:lnTo>
                <a:lnTo>
                  <a:pt x="5911" y="136"/>
                </a:ln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600">
              <a:latin typeface="Calibri Light" panose="020F0302020204030204"/>
            </a:endParaRPr>
          </a:p>
        </p:txBody>
      </p:sp>
      <p:sp>
        <p:nvSpPr>
          <p:cNvPr id="24" name="Freeform 30"/>
          <p:cNvSpPr>
            <a:spLocks noChangeArrowheads="1"/>
          </p:cNvSpPr>
          <p:nvPr/>
        </p:nvSpPr>
        <p:spPr bwMode="auto">
          <a:xfrm>
            <a:off x="2851785" y="3802916"/>
            <a:ext cx="2545715" cy="3417570"/>
          </a:xfrm>
          <a:custGeom>
            <a:avLst/>
            <a:gdLst>
              <a:gd name="T0" fmla="*/ 772 w 1545"/>
              <a:gd name="T1" fmla="*/ 1906 h 1907"/>
              <a:gd name="T2" fmla="*/ 772 w 1545"/>
              <a:gd name="T3" fmla="*/ 1906 h 1907"/>
              <a:gd name="T4" fmla="*/ 0 w 1545"/>
              <a:gd name="T5" fmla="*/ 766 h 1907"/>
              <a:gd name="T6" fmla="*/ 772 w 1545"/>
              <a:gd name="T7" fmla="*/ 0 h 1907"/>
              <a:gd name="T8" fmla="*/ 1544 w 1545"/>
              <a:gd name="T9" fmla="*/ 766 h 1907"/>
              <a:gd name="T10" fmla="*/ 772 w 1545"/>
              <a:gd name="T11" fmla="*/ 1906 h 1907"/>
              <a:gd name="T12" fmla="*/ 772 w 1545"/>
              <a:gd name="T13" fmla="*/ 234 h 1907"/>
              <a:gd name="T14" fmla="*/ 772 w 1545"/>
              <a:gd name="T15" fmla="*/ 234 h 1907"/>
              <a:gd name="T16" fmla="*/ 240 w 1545"/>
              <a:gd name="T17" fmla="*/ 766 h 1907"/>
              <a:gd name="T18" fmla="*/ 772 w 1545"/>
              <a:gd name="T19" fmla="*/ 1297 h 1907"/>
              <a:gd name="T20" fmla="*/ 1304 w 1545"/>
              <a:gd name="T21" fmla="*/ 766 h 1907"/>
              <a:gd name="T22" fmla="*/ 772 w 1545"/>
              <a:gd name="T23" fmla="*/ 234 h 1907"/>
              <a:gd name="T24" fmla="*/ 772 w 1545"/>
              <a:gd name="T25" fmla="*/ 1906 h 1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545" h="1907">
                <a:moveTo>
                  <a:pt x="772" y="1906"/>
                </a:moveTo>
                <a:lnTo>
                  <a:pt x="772" y="1906"/>
                </a:lnTo>
                <a:cubicBezTo>
                  <a:pt x="558" y="1906"/>
                  <a:pt x="0" y="1186"/>
                  <a:pt x="0" y="766"/>
                </a:cubicBezTo>
                <a:cubicBezTo>
                  <a:pt x="0" y="344"/>
                  <a:pt x="344" y="0"/>
                  <a:pt x="772" y="0"/>
                </a:cubicBezTo>
                <a:cubicBezTo>
                  <a:pt x="1200" y="0"/>
                  <a:pt x="1544" y="344"/>
                  <a:pt x="1544" y="766"/>
                </a:cubicBezTo>
                <a:cubicBezTo>
                  <a:pt x="1544" y="1186"/>
                  <a:pt x="973" y="1906"/>
                  <a:pt x="772" y="1906"/>
                </a:cubicBezTo>
                <a:lnTo>
                  <a:pt x="772" y="234"/>
                </a:lnTo>
                <a:lnTo>
                  <a:pt x="772" y="234"/>
                </a:lnTo>
                <a:cubicBezTo>
                  <a:pt x="480" y="234"/>
                  <a:pt x="240" y="474"/>
                  <a:pt x="240" y="766"/>
                </a:cubicBezTo>
                <a:cubicBezTo>
                  <a:pt x="240" y="1057"/>
                  <a:pt x="480" y="1297"/>
                  <a:pt x="772" y="1297"/>
                </a:cubicBezTo>
                <a:cubicBezTo>
                  <a:pt x="1064" y="1297"/>
                  <a:pt x="1304" y="1057"/>
                  <a:pt x="1304" y="766"/>
                </a:cubicBezTo>
                <a:cubicBezTo>
                  <a:pt x="1304" y="474"/>
                  <a:pt x="1064" y="234"/>
                  <a:pt x="772" y="234"/>
                </a:cubicBezTo>
                <a:lnTo>
                  <a:pt x="772" y="1906"/>
                </a:ln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600">
              <a:latin typeface="Calibri Light" panose="020F0302020204030204"/>
            </a:endParaRPr>
          </a:p>
        </p:txBody>
      </p:sp>
      <p:sp>
        <p:nvSpPr>
          <p:cNvPr id="27" name="Freeform 33"/>
          <p:cNvSpPr>
            <a:spLocks noChangeArrowheads="1"/>
          </p:cNvSpPr>
          <p:nvPr/>
        </p:nvSpPr>
        <p:spPr bwMode="auto">
          <a:xfrm>
            <a:off x="6748145" y="3803551"/>
            <a:ext cx="2730500" cy="3416300"/>
          </a:xfrm>
          <a:custGeom>
            <a:avLst/>
            <a:gdLst>
              <a:gd name="T0" fmla="*/ 772 w 1552"/>
              <a:gd name="T1" fmla="*/ 1906 h 1907"/>
              <a:gd name="T2" fmla="*/ 772 w 1552"/>
              <a:gd name="T3" fmla="*/ 1906 h 1907"/>
              <a:gd name="T4" fmla="*/ 0 w 1552"/>
              <a:gd name="T5" fmla="*/ 766 h 1907"/>
              <a:gd name="T6" fmla="*/ 772 w 1552"/>
              <a:gd name="T7" fmla="*/ 0 h 1907"/>
              <a:gd name="T8" fmla="*/ 1551 w 1552"/>
              <a:gd name="T9" fmla="*/ 766 h 1907"/>
              <a:gd name="T10" fmla="*/ 772 w 1552"/>
              <a:gd name="T11" fmla="*/ 1906 h 1907"/>
              <a:gd name="T12" fmla="*/ 772 w 1552"/>
              <a:gd name="T13" fmla="*/ 234 h 1907"/>
              <a:gd name="T14" fmla="*/ 772 w 1552"/>
              <a:gd name="T15" fmla="*/ 234 h 1907"/>
              <a:gd name="T16" fmla="*/ 240 w 1552"/>
              <a:gd name="T17" fmla="*/ 766 h 1907"/>
              <a:gd name="T18" fmla="*/ 772 w 1552"/>
              <a:gd name="T19" fmla="*/ 1297 h 1907"/>
              <a:gd name="T20" fmla="*/ 1311 w 1552"/>
              <a:gd name="T21" fmla="*/ 766 h 1907"/>
              <a:gd name="T22" fmla="*/ 772 w 1552"/>
              <a:gd name="T23" fmla="*/ 234 h 1907"/>
              <a:gd name="T24" fmla="*/ 772 w 1552"/>
              <a:gd name="T25" fmla="*/ 1906 h 1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552" h="1907">
                <a:moveTo>
                  <a:pt x="772" y="1906"/>
                </a:moveTo>
                <a:lnTo>
                  <a:pt x="772" y="1906"/>
                </a:lnTo>
                <a:cubicBezTo>
                  <a:pt x="564" y="1906"/>
                  <a:pt x="0" y="1186"/>
                  <a:pt x="0" y="766"/>
                </a:cubicBezTo>
                <a:cubicBezTo>
                  <a:pt x="0" y="344"/>
                  <a:pt x="350" y="0"/>
                  <a:pt x="772" y="0"/>
                </a:cubicBezTo>
                <a:cubicBezTo>
                  <a:pt x="1200" y="0"/>
                  <a:pt x="1551" y="344"/>
                  <a:pt x="1551" y="766"/>
                </a:cubicBezTo>
                <a:cubicBezTo>
                  <a:pt x="1551" y="1186"/>
                  <a:pt x="980" y="1906"/>
                  <a:pt x="772" y="1906"/>
                </a:cubicBezTo>
                <a:lnTo>
                  <a:pt x="772" y="234"/>
                </a:lnTo>
                <a:lnTo>
                  <a:pt x="772" y="234"/>
                </a:lnTo>
                <a:cubicBezTo>
                  <a:pt x="480" y="234"/>
                  <a:pt x="240" y="474"/>
                  <a:pt x="240" y="766"/>
                </a:cubicBezTo>
                <a:cubicBezTo>
                  <a:pt x="240" y="1057"/>
                  <a:pt x="480" y="1297"/>
                  <a:pt x="772" y="1297"/>
                </a:cubicBezTo>
                <a:cubicBezTo>
                  <a:pt x="1070" y="1297"/>
                  <a:pt x="1311" y="1057"/>
                  <a:pt x="1311" y="766"/>
                </a:cubicBezTo>
                <a:cubicBezTo>
                  <a:pt x="1311" y="474"/>
                  <a:pt x="1070" y="234"/>
                  <a:pt x="772" y="234"/>
                </a:cubicBezTo>
                <a:lnTo>
                  <a:pt x="772" y="1906"/>
                </a:lnTo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600">
              <a:latin typeface="Calibri Light" panose="020F0302020204030204"/>
            </a:endParaRPr>
          </a:p>
        </p:txBody>
      </p:sp>
      <p:sp>
        <p:nvSpPr>
          <p:cNvPr id="30" name="Freeform 36"/>
          <p:cNvSpPr>
            <a:spLocks noChangeArrowheads="1"/>
          </p:cNvSpPr>
          <p:nvPr/>
        </p:nvSpPr>
        <p:spPr bwMode="auto">
          <a:xfrm>
            <a:off x="10616565" y="3802916"/>
            <a:ext cx="2636520" cy="3416935"/>
          </a:xfrm>
          <a:custGeom>
            <a:avLst/>
            <a:gdLst>
              <a:gd name="T0" fmla="*/ 772 w 1545"/>
              <a:gd name="T1" fmla="*/ 1906 h 1907"/>
              <a:gd name="T2" fmla="*/ 772 w 1545"/>
              <a:gd name="T3" fmla="*/ 1906 h 1907"/>
              <a:gd name="T4" fmla="*/ 0 w 1545"/>
              <a:gd name="T5" fmla="*/ 766 h 1907"/>
              <a:gd name="T6" fmla="*/ 772 w 1545"/>
              <a:gd name="T7" fmla="*/ 0 h 1907"/>
              <a:gd name="T8" fmla="*/ 1544 w 1545"/>
              <a:gd name="T9" fmla="*/ 766 h 1907"/>
              <a:gd name="T10" fmla="*/ 772 w 1545"/>
              <a:gd name="T11" fmla="*/ 1906 h 1907"/>
              <a:gd name="T12" fmla="*/ 772 w 1545"/>
              <a:gd name="T13" fmla="*/ 234 h 1907"/>
              <a:gd name="T14" fmla="*/ 772 w 1545"/>
              <a:gd name="T15" fmla="*/ 234 h 1907"/>
              <a:gd name="T16" fmla="*/ 240 w 1545"/>
              <a:gd name="T17" fmla="*/ 766 h 1907"/>
              <a:gd name="T18" fmla="*/ 772 w 1545"/>
              <a:gd name="T19" fmla="*/ 1297 h 1907"/>
              <a:gd name="T20" fmla="*/ 1304 w 1545"/>
              <a:gd name="T21" fmla="*/ 766 h 1907"/>
              <a:gd name="T22" fmla="*/ 772 w 1545"/>
              <a:gd name="T23" fmla="*/ 234 h 1907"/>
              <a:gd name="T24" fmla="*/ 772 w 1545"/>
              <a:gd name="T25" fmla="*/ 1906 h 1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545" h="1907">
                <a:moveTo>
                  <a:pt x="772" y="1906"/>
                </a:moveTo>
                <a:lnTo>
                  <a:pt x="772" y="1906"/>
                </a:lnTo>
                <a:cubicBezTo>
                  <a:pt x="558" y="1906"/>
                  <a:pt x="0" y="1186"/>
                  <a:pt x="0" y="766"/>
                </a:cubicBezTo>
                <a:cubicBezTo>
                  <a:pt x="0" y="344"/>
                  <a:pt x="344" y="0"/>
                  <a:pt x="772" y="0"/>
                </a:cubicBezTo>
                <a:cubicBezTo>
                  <a:pt x="1200" y="0"/>
                  <a:pt x="1544" y="344"/>
                  <a:pt x="1544" y="766"/>
                </a:cubicBezTo>
                <a:cubicBezTo>
                  <a:pt x="1544" y="1186"/>
                  <a:pt x="980" y="1906"/>
                  <a:pt x="772" y="1906"/>
                </a:cubicBezTo>
                <a:lnTo>
                  <a:pt x="772" y="234"/>
                </a:lnTo>
                <a:lnTo>
                  <a:pt x="772" y="234"/>
                </a:lnTo>
                <a:cubicBezTo>
                  <a:pt x="480" y="234"/>
                  <a:pt x="240" y="474"/>
                  <a:pt x="240" y="766"/>
                </a:cubicBezTo>
                <a:cubicBezTo>
                  <a:pt x="240" y="1057"/>
                  <a:pt x="480" y="1297"/>
                  <a:pt x="772" y="1297"/>
                </a:cubicBezTo>
                <a:cubicBezTo>
                  <a:pt x="1064" y="1297"/>
                  <a:pt x="1304" y="1057"/>
                  <a:pt x="1304" y="766"/>
                </a:cubicBezTo>
                <a:cubicBezTo>
                  <a:pt x="1304" y="474"/>
                  <a:pt x="1064" y="234"/>
                  <a:pt x="772" y="234"/>
                </a:cubicBezTo>
                <a:lnTo>
                  <a:pt x="772" y="1906"/>
                </a:lnTo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600">
              <a:latin typeface="Calibri Light" panose="020F0302020204030204"/>
            </a:endParaRPr>
          </a:p>
        </p:txBody>
      </p:sp>
      <p:sp>
        <p:nvSpPr>
          <p:cNvPr id="41" name="Freeform 39"/>
          <p:cNvSpPr>
            <a:spLocks noChangeArrowheads="1"/>
          </p:cNvSpPr>
          <p:nvPr/>
        </p:nvSpPr>
        <p:spPr bwMode="auto">
          <a:xfrm>
            <a:off x="14251305" y="3803551"/>
            <a:ext cx="2552065" cy="3416300"/>
          </a:xfrm>
          <a:custGeom>
            <a:avLst/>
            <a:gdLst>
              <a:gd name="T0" fmla="*/ 773 w 1546"/>
              <a:gd name="T1" fmla="*/ 1906 h 1907"/>
              <a:gd name="T2" fmla="*/ 773 w 1546"/>
              <a:gd name="T3" fmla="*/ 1906 h 1907"/>
              <a:gd name="T4" fmla="*/ 0 w 1546"/>
              <a:gd name="T5" fmla="*/ 766 h 1907"/>
              <a:gd name="T6" fmla="*/ 773 w 1546"/>
              <a:gd name="T7" fmla="*/ 0 h 1907"/>
              <a:gd name="T8" fmla="*/ 1545 w 1546"/>
              <a:gd name="T9" fmla="*/ 766 h 1907"/>
              <a:gd name="T10" fmla="*/ 773 w 1546"/>
              <a:gd name="T11" fmla="*/ 1906 h 1907"/>
              <a:gd name="T12" fmla="*/ 773 w 1546"/>
              <a:gd name="T13" fmla="*/ 234 h 1907"/>
              <a:gd name="T14" fmla="*/ 773 w 1546"/>
              <a:gd name="T15" fmla="*/ 234 h 1907"/>
              <a:gd name="T16" fmla="*/ 241 w 1546"/>
              <a:gd name="T17" fmla="*/ 766 h 1907"/>
              <a:gd name="T18" fmla="*/ 773 w 1546"/>
              <a:gd name="T19" fmla="*/ 1297 h 1907"/>
              <a:gd name="T20" fmla="*/ 1311 w 1546"/>
              <a:gd name="T21" fmla="*/ 766 h 1907"/>
              <a:gd name="T22" fmla="*/ 773 w 1546"/>
              <a:gd name="T23" fmla="*/ 234 h 1907"/>
              <a:gd name="T24" fmla="*/ 773 w 1546"/>
              <a:gd name="T25" fmla="*/ 1906 h 1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546" h="1907">
                <a:moveTo>
                  <a:pt x="773" y="1906"/>
                </a:moveTo>
                <a:lnTo>
                  <a:pt x="773" y="1906"/>
                </a:lnTo>
                <a:cubicBezTo>
                  <a:pt x="558" y="1906"/>
                  <a:pt x="0" y="1186"/>
                  <a:pt x="0" y="766"/>
                </a:cubicBezTo>
                <a:cubicBezTo>
                  <a:pt x="0" y="344"/>
                  <a:pt x="351" y="0"/>
                  <a:pt x="773" y="0"/>
                </a:cubicBezTo>
                <a:cubicBezTo>
                  <a:pt x="1201" y="0"/>
                  <a:pt x="1545" y="344"/>
                  <a:pt x="1545" y="766"/>
                </a:cubicBezTo>
                <a:cubicBezTo>
                  <a:pt x="1545" y="1186"/>
                  <a:pt x="980" y="1906"/>
                  <a:pt x="773" y="1906"/>
                </a:cubicBezTo>
                <a:lnTo>
                  <a:pt x="773" y="234"/>
                </a:lnTo>
                <a:lnTo>
                  <a:pt x="773" y="234"/>
                </a:lnTo>
                <a:cubicBezTo>
                  <a:pt x="481" y="234"/>
                  <a:pt x="241" y="474"/>
                  <a:pt x="241" y="766"/>
                </a:cubicBezTo>
                <a:cubicBezTo>
                  <a:pt x="241" y="1057"/>
                  <a:pt x="481" y="1297"/>
                  <a:pt x="773" y="1297"/>
                </a:cubicBezTo>
                <a:cubicBezTo>
                  <a:pt x="1071" y="1297"/>
                  <a:pt x="1311" y="1057"/>
                  <a:pt x="1311" y="766"/>
                </a:cubicBezTo>
                <a:cubicBezTo>
                  <a:pt x="1311" y="474"/>
                  <a:pt x="1071" y="234"/>
                  <a:pt x="773" y="234"/>
                </a:cubicBezTo>
                <a:lnTo>
                  <a:pt x="773" y="1906"/>
                </a:lnTo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600">
              <a:latin typeface="Calibri Light" panose="020F0302020204030204"/>
            </a:endParaRPr>
          </a:p>
        </p:txBody>
      </p:sp>
      <p:sp>
        <p:nvSpPr>
          <p:cNvPr id="44" name="Freeform 42"/>
          <p:cNvSpPr>
            <a:spLocks noChangeArrowheads="1"/>
          </p:cNvSpPr>
          <p:nvPr/>
        </p:nvSpPr>
        <p:spPr bwMode="auto">
          <a:xfrm>
            <a:off x="11990336" y="7705829"/>
            <a:ext cx="3200389" cy="186670"/>
          </a:xfrm>
          <a:custGeom>
            <a:avLst/>
            <a:gdLst>
              <a:gd name="T0" fmla="*/ 9344 w 9345"/>
              <a:gd name="T1" fmla="*/ 0 h 137"/>
              <a:gd name="T2" fmla="*/ 0 w 9345"/>
              <a:gd name="T3" fmla="*/ 0 h 137"/>
              <a:gd name="T4" fmla="*/ 0 w 9345"/>
              <a:gd name="T5" fmla="*/ 136 h 137"/>
              <a:gd name="T6" fmla="*/ 9344 w 9345"/>
              <a:gd name="T7" fmla="*/ 136 h 137"/>
              <a:gd name="T8" fmla="*/ 9344 w 9345"/>
              <a:gd name="T9" fmla="*/ 0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45" h="137">
                <a:moveTo>
                  <a:pt x="9344" y="0"/>
                </a:moveTo>
                <a:lnTo>
                  <a:pt x="0" y="0"/>
                </a:lnTo>
                <a:lnTo>
                  <a:pt x="0" y="136"/>
                </a:lnTo>
                <a:lnTo>
                  <a:pt x="9344" y="136"/>
                </a:lnTo>
                <a:lnTo>
                  <a:pt x="9344" y="0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600">
              <a:latin typeface="Calibri Light" panose="020F0302020204030204"/>
            </a:endParaRPr>
          </a:p>
        </p:txBody>
      </p:sp>
      <p:sp>
        <p:nvSpPr>
          <p:cNvPr id="45" name="Freeform 43"/>
          <p:cNvSpPr>
            <a:spLocks noChangeArrowheads="1"/>
          </p:cNvSpPr>
          <p:nvPr/>
        </p:nvSpPr>
        <p:spPr bwMode="auto">
          <a:xfrm>
            <a:off x="7821307" y="7705828"/>
            <a:ext cx="3745746" cy="192722"/>
          </a:xfrm>
          <a:custGeom>
            <a:avLst/>
            <a:gdLst>
              <a:gd name="T0" fmla="*/ 5911 w 5912"/>
              <a:gd name="T1" fmla="*/ 136 h 137"/>
              <a:gd name="T2" fmla="*/ 0 w 5912"/>
              <a:gd name="T3" fmla="*/ 136 h 137"/>
              <a:gd name="T4" fmla="*/ 0 w 5912"/>
              <a:gd name="T5" fmla="*/ 0 h 137"/>
              <a:gd name="T6" fmla="*/ 5911 w 5912"/>
              <a:gd name="T7" fmla="*/ 0 h 137"/>
              <a:gd name="T8" fmla="*/ 5911 w 5912"/>
              <a:gd name="T9" fmla="*/ 136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912" h="137">
                <a:moveTo>
                  <a:pt x="5911" y="136"/>
                </a:moveTo>
                <a:lnTo>
                  <a:pt x="0" y="136"/>
                </a:lnTo>
                <a:lnTo>
                  <a:pt x="0" y="0"/>
                </a:lnTo>
                <a:lnTo>
                  <a:pt x="5911" y="0"/>
                </a:lnTo>
                <a:lnTo>
                  <a:pt x="5911" y="136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600">
              <a:latin typeface="Calibri Light" panose="020F0302020204030204"/>
            </a:endParaRPr>
          </a:p>
        </p:txBody>
      </p:sp>
      <p:sp>
        <p:nvSpPr>
          <p:cNvPr id="46" name="Freeform 44"/>
          <p:cNvSpPr>
            <a:spLocks noChangeArrowheads="1"/>
          </p:cNvSpPr>
          <p:nvPr/>
        </p:nvSpPr>
        <p:spPr bwMode="auto">
          <a:xfrm>
            <a:off x="15190725" y="7442787"/>
            <a:ext cx="678969" cy="679007"/>
          </a:xfrm>
          <a:custGeom>
            <a:avLst/>
            <a:gdLst>
              <a:gd name="T0" fmla="*/ 487 w 488"/>
              <a:gd name="T1" fmla="*/ 247 h 488"/>
              <a:gd name="T2" fmla="*/ 487 w 488"/>
              <a:gd name="T3" fmla="*/ 247 h 488"/>
              <a:gd name="T4" fmla="*/ 240 w 488"/>
              <a:gd name="T5" fmla="*/ 487 h 488"/>
              <a:gd name="T6" fmla="*/ 0 w 488"/>
              <a:gd name="T7" fmla="*/ 247 h 488"/>
              <a:gd name="T8" fmla="*/ 240 w 488"/>
              <a:gd name="T9" fmla="*/ 0 h 488"/>
              <a:gd name="T10" fmla="*/ 487 w 488"/>
              <a:gd name="T11" fmla="*/ 247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88" h="488">
                <a:moveTo>
                  <a:pt x="487" y="247"/>
                </a:moveTo>
                <a:lnTo>
                  <a:pt x="487" y="247"/>
                </a:lnTo>
                <a:cubicBezTo>
                  <a:pt x="487" y="383"/>
                  <a:pt x="376" y="487"/>
                  <a:pt x="240" y="487"/>
                </a:cubicBezTo>
                <a:cubicBezTo>
                  <a:pt x="104" y="487"/>
                  <a:pt x="0" y="383"/>
                  <a:pt x="0" y="247"/>
                </a:cubicBezTo>
                <a:cubicBezTo>
                  <a:pt x="0" y="110"/>
                  <a:pt x="104" y="0"/>
                  <a:pt x="240" y="0"/>
                </a:cubicBezTo>
                <a:cubicBezTo>
                  <a:pt x="376" y="0"/>
                  <a:pt x="487" y="110"/>
                  <a:pt x="487" y="247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600">
              <a:latin typeface="Calibri Light" panose="020F0302020204030204"/>
            </a:endParaRPr>
          </a:p>
        </p:txBody>
      </p:sp>
      <p:sp>
        <p:nvSpPr>
          <p:cNvPr id="47" name="Freeform 45"/>
          <p:cNvSpPr>
            <a:spLocks noChangeArrowheads="1"/>
          </p:cNvSpPr>
          <p:nvPr/>
        </p:nvSpPr>
        <p:spPr bwMode="auto">
          <a:xfrm>
            <a:off x="15386464" y="7650771"/>
            <a:ext cx="269138" cy="269157"/>
          </a:xfrm>
          <a:custGeom>
            <a:avLst/>
            <a:gdLst>
              <a:gd name="T0" fmla="*/ 194 w 195"/>
              <a:gd name="T1" fmla="*/ 98 h 196"/>
              <a:gd name="T2" fmla="*/ 194 w 195"/>
              <a:gd name="T3" fmla="*/ 98 h 196"/>
              <a:gd name="T4" fmla="*/ 97 w 195"/>
              <a:gd name="T5" fmla="*/ 195 h 196"/>
              <a:gd name="T6" fmla="*/ 0 w 195"/>
              <a:gd name="T7" fmla="*/ 98 h 196"/>
              <a:gd name="T8" fmla="*/ 97 w 195"/>
              <a:gd name="T9" fmla="*/ 0 h 196"/>
              <a:gd name="T10" fmla="*/ 194 w 195"/>
              <a:gd name="T11" fmla="*/ 98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5" h="196">
                <a:moveTo>
                  <a:pt x="194" y="98"/>
                </a:moveTo>
                <a:lnTo>
                  <a:pt x="194" y="98"/>
                </a:lnTo>
                <a:cubicBezTo>
                  <a:pt x="194" y="149"/>
                  <a:pt x="149" y="195"/>
                  <a:pt x="97" y="195"/>
                </a:cubicBezTo>
                <a:cubicBezTo>
                  <a:pt x="45" y="195"/>
                  <a:pt x="0" y="149"/>
                  <a:pt x="0" y="98"/>
                </a:cubicBezTo>
                <a:cubicBezTo>
                  <a:pt x="0" y="46"/>
                  <a:pt x="45" y="0"/>
                  <a:pt x="97" y="0"/>
                </a:cubicBezTo>
                <a:cubicBezTo>
                  <a:pt x="149" y="0"/>
                  <a:pt x="194" y="46"/>
                  <a:pt x="194" y="9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600">
              <a:latin typeface="Calibri Light" panose="020F0302020204030204"/>
            </a:endParaRPr>
          </a:p>
        </p:txBody>
      </p:sp>
      <p:sp>
        <p:nvSpPr>
          <p:cNvPr id="48" name="Freeform 46"/>
          <p:cNvSpPr>
            <a:spLocks noChangeArrowheads="1"/>
          </p:cNvSpPr>
          <p:nvPr/>
        </p:nvSpPr>
        <p:spPr bwMode="auto">
          <a:xfrm>
            <a:off x="15386468" y="7638541"/>
            <a:ext cx="281372" cy="281391"/>
          </a:xfrm>
          <a:custGeom>
            <a:avLst/>
            <a:gdLst>
              <a:gd name="T0" fmla="*/ 194 w 202"/>
              <a:gd name="T1" fmla="*/ 104 h 202"/>
              <a:gd name="T2" fmla="*/ 194 w 202"/>
              <a:gd name="T3" fmla="*/ 104 h 202"/>
              <a:gd name="T4" fmla="*/ 194 w 202"/>
              <a:gd name="T5" fmla="*/ 104 h 202"/>
              <a:gd name="T6" fmla="*/ 162 w 202"/>
              <a:gd name="T7" fmla="*/ 168 h 202"/>
              <a:gd name="T8" fmla="*/ 97 w 202"/>
              <a:gd name="T9" fmla="*/ 194 h 202"/>
              <a:gd name="T10" fmla="*/ 32 w 202"/>
              <a:gd name="T11" fmla="*/ 168 h 202"/>
              <a:gd name="T12" fmla="*/ 6 w 202"/>
              <a:gd name="T13" fmla="*/ 104 h 202"/>
              <a:gd name="T14" fmla="*/ 32 w 202"/>
              <a:gd name="T15" fmla="*/ 39 h 202"/>
              <a:gd name="T16" fmla="*/ 97 w 202"/>
              <a:gd name="T17" fmla="*/ 6 h 202"/>
              <a:gd name="T18" fmla="*/ 162 w 202"/>
              <a:gd name="T19" fmla="*/ 39 h 202"/>
              <a:gd name="T20" fmla="*/ 194 w 202"/>
              <a:gd name="T21" fmla="*/ 104 h 202"/>
              <a:gd name="T22" fmla="*/ 194 w 202"/>
              <a:gd name="T23" fmla="*/ 104 h 202"/>
              <a:gd name="T24" fmla="*/ 201 w 202"/>
              <a:gd name="T25" fmla="*/ 104 h 202"/>
              <a:gd name="T26" fmla="*/ 97 w 202"/>
              <a:gd name="T27" fmla="*/ 0 h 202"/>
              <a:gd name="T28" fmla="*/ 0 w 202"/>
              <a:gd name="T29" fmla="*/ 104 h 202"/>
              <a:gd name="T30" fmla="*/ 97 w 202"/>
              <a:gd name="T31" fmla="*/ 201 h 202"/>
              <a:gd name="T32" fmla="*/ 201 w 202"/>
              <a:gd name="T33" fmla="*/ 104 h 202"/>
              <a:gd name="T34" fmla="*/ 194 w 202"/>
              <a:gd name="T35" fmla="*/ 104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2" h="202">
                <a:moveTo>
                  <a:pt x="194" y="104"/>
                </a:moveTo>
                <a:lnTo>
                  <a:pt x="194" y="104"/>
                </a:lnTo>
                <a:lnTo>
                  <a:pt x="194" y="104"/>
                </a:lnTo>
                <a:cubicBezTo>
                  <a:pt x="194" y="129"/>
                  <a:pt x="181" y="149"/>
                  <a:pt x="162" y="168"/>
                </a:cubicBezTo>
                <a:cubicBezTo>
                  <a:pt x="149" y="188"/>
                  <a:pt x="123" y="194"/>
                  <a:pt x="97" y="194"/>
                </a:cubicBezTo>
                <a:cubicBezTo>
                  <a:pt x="71" y="194"/>
                  <a:pt x="52" y="188"/>
                  <a:pt x="32" y="168"/>
                </a:cubicBezTo>
                <a:cubicBezTo>
                  <a:pt x="13" y="149"/>
                  <a:pt x="6" y="129"/>
                  <a:pt x="6" y="104"/>
                </a:cubicBezTo>
                <a:cubicBezTo>
                  <a:pt x="6" y="78"/>
                  <a:pt x="13" y="52"/>
                  <a:pt x="32" y="39"/>
                </a:cubicBezTo>
                <a:cubicBezTo>
                  <a:pt x="52" y="19"/>
                  <a:pt x="71" y="6"/>
                  <a:pt x="97" y="6"/>
                </a:cubicBezTo>
                <a:cubicBezTo>
                  <a:pt x="123" y="6"/>
                  <a:pt x="149" y="19"/>
                  <a:pt x="162" y="39"/>
                </a:cubicBezTo>
                <a:cubicBezTo>
                  <a:pt x="181" y="52"/>
                  <a:pt x="194" y="78"/>
                  <a:pt x="194" y="104"/>
                </a:cubicBezTo>
                <a:lnTo>
                  <a:pt x="194" y="104"/>
                </a:lnTo>
                <a:cubicBezTo>
                  <a:pt x="201" y="104"/>
                  <a:pt x="201" y="104"/>
                  <a:pt x="201" y="104"/>
                </a:cubicBezTo>
                <a:cubicBezTo>
                  <a:pt x="201" y="45"/>
                  <a:pt x="155" y="0"/>
                  <a:pt x="97" y="0"/>
                </a:cubicBezTo>
                <a:cubicBezTo>
                  <a:pt x="45" y="0"/>
                  <a:pt x="0" y="45"/>
                  <a:pt x="0" y="104"/>
                </a:cubicBezTo>
                <a:cubicBezTo>
                  <a:pt x="0" y="155"/>
                  <a:pt x="45" y="201"/>
                  <a:pt x="97" y="201"/>
                </a:cubicBezTo>
                <a:cubicBezTo>
                  <a:pt x="155" y="201"/>
                  <a:pt x="201" y="155"/>
                  <a:pt x="201" y="104"/>
                </a:cubicBezTo>
                <a:lnTo>
                  <a:pt x="194" y="104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600">
              <a:latin typeface="Calibri Light" panose="020F0302020204030204"/>
            </a:endParaRPr>
          </a:p>
        </p:txBody>
      </p:sp>
      <p:sp>
        <p:nvSpPr>
          <p:cNvPr id="49" name="Freeform 47"/>
          <p:cNvSpPr>
            <a:spLocks noChangeArrowheads="1"/>
          </p:cNvSpPr>
          <p:nvPr/>
        </p:nvSpPr>
        <p:spPr bwMode="auto">
          <a:xfrm>
            <a:off x="2958454" y="7705829"/>
            <a:ext cx="5327730" cy="186670"/>
          </a:xfrm>
          <a:custGeom>
            <a:avLst/>
            <a:gdLst>
              <a:gd name="T0" fmla="*/ 5911 w 5912"/>
              <a:gd name="T1" fmla="*/ 136 h 137"/>
              <a:gd name="T2" fmla="*/ 0 w 5912"/>
              <a:gd name="T3" fmla="*/ 136 h 137"/>
              <a:gd name="T4" fmla="*/ 0 w 5912"/>
              <a:gd name="T5" fmla="*/ 0 h 137"/>
              <a:gd name="T6" fmla="*/ 5911 w 5912"/>
              <a:gd name="T7" fmla="*/ 0 h 137"/>
              <a:gd name="T8" fmla="*/ 5911 w 5912"/>
              <a:gd name="T9" fmla="*/ 136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912" h="137">
                <a:moveTo>
                  <a:pt x="5911" y="136"/>
                </a:moveTo>
                <a:lnTo>
                  <a:pt x="0" y="136"/>
                </a:lnTo>
                <a:lnTo>
                  <a:pt x="0" y="0"/>
                </a:lnTo>
                <a:lnTo>
                  <a:pt x="5911" y="0"/>
                </a:lnTo>
                <a:lnTo>
                  <a:pt x="5911" y="136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600">
              <a:latin typeface="Calibri Light" panose="020F0302020204030204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947222" y="7442787"/>
            <a:ext cx="2532360" cy="679007"/>
            <a:chOff x="5718014" y="8096958"/>
            <a:chExt cx="2532360" cy="679007"/>
          </a:xfrm>
        </p:grpSpPr>
        <p:sp>
          <p:nvSpPr>
            <p:cNvPr id="51" name="Freeform 49"/>
            <p:cNvSpPr>
              <a:spLocks noChangeArrowheads="1"/>
            </p:cNvSpPr>
            <p:nvPr/>
          </p:nvSpPr>
          <p:spPr bwMode="auto">
            <a:xfrm>
              <a:off x="5718014" y="8359999"/>
              <a:ext cx="2195931" cy="189635"/>
            </a:xfrm>
            <a:custGeom>
              <a:avLst/>
              <a:gdLst>
                <a:gd name="T0" fmla="*/ 1583 w 1584"/>
                <a:gd name="T1" fmla="*/ 136 h 137"/>
                <a:gd name="T2" fmla="*/ 0 w 1584"/>
                <a:gd name="T3" fmla="*/ 136 h 137"/>
                <a:gd name="T4" fmla="*/ 0 w 1584"/>
                <a:gd name="T5" fmla="*/ 0 h 137"/>
                <a:gd name="T6" fmla="*/ 1583 w 1584"/>
                <a:gd name="T7" fmla="*/ 0 h 137"/>
                <a:gd name="T8" fmla="*/ 1583 w 1584"/>
                <a:gd name="T9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4" h="137">
                  <a:moveTo>
                    <a:pt x="1583" y="136"/>
                  </a:moveTo>
                  <a:lnTo>
                    <a:pt x="0" y="136"/>
                  </a:lnTo>
                  <a:lnTo>
                    <a:pt x="0" y="0"/>
                  </a:lnTo>
                  <a:lnTo>
                    <a:pt x="1583" y="0"/>
                  </a:lnTo>
                  <a:lnTo>
                    <a:pt x="1583" y="13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9600">
                <a:latin typeface="Calibri Light" panose="020F0302020204030204"/>
              </a:endParaRPr>
            </a:p>
          </p:txBody>
        </p:sp>
        <p:sp>
          <p:nvSpPr>
            <p:cNvPr id="52" name="Freeform 50"/>
            <p:cNvSpPr>
              <a:spLocks noChangeArrowheads="1"/>
            </p:cNvSpPr>
            <p:nvPr/>
          </p:nvSpPr>
          <p:spPr bwMode="auto">
            <a:xfrm>
              <a:off x="7571405" y="8096958"/>
              <a:ext cx="678969" cy="679007"/>
            </a:xfrm>
            <a:custGeom>
              <a:avLst/>
              <a:gdLst>
                <a:gd name="T0" fmla="*/ 487 w 488"/>
                <a:gd name="T1" fmla="*/ 247 h 488"/>
                <a:gd name="T2" fmla="*/ 487 w 488"/>
                <a:gd name="T3" fmla="*/ 247 h 488"/>
                <a:gd name="T4" fmla="*/ 247 w 488"/>
                <a:gd name="T5" fmla="*/ 487 h 488"/>
                <a:gd name="T6" fmla="*/ 0 w 488"/>
                <a:gd name="T7" fmla="*/ 247 h 488"/>
                <a:gd name="T8" fmla="*/ 247 w 488"/>
                <a:gd name="T9" fmla="*/ 0 h 488"/>
                <a:gd name="T10" fmla="*/ 487 w 488"/>
                <a:gd name="T11" fmla="*/ 247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8" h="488">
                  <a:moveTo>
                    <a:pt x="487" y="247"/>
                  </a:moveTo>
                  <a:lnTo>
                    <a:pt x="487" y="247"/>
                  </a:lnTo>
                  <a:cubicBezTo>
                    <a:pt x="487" y="383"/>
                    <a:pt x="383" y="487"/>
                    <a:pt x="247" y="487"/>
                  </a:cubicBezTo>
                  <a:cubicBezTo>
                    <a:pt x="111" y="487"/>
                    <a:pt x="0" y="383"/>
                    <a:pt x="0" y="247"/>
                  </a:cubicBezTo>
                  <a:cubicBezTo>
                    <a:pt x="0" y="110"/>
                    <a:pt x="111" y="0"/>
                    <a:pt x="247" y="0"/>
                  </a:cubicBezTo>
                  <a:cubicBezTo>
                    <a:pt x="383" y="0"/>
                    <a:pt x="487" y="110"/>
                    <a:pt x="487" y="24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9600">
                <a:latin typeface="Calibri Light" panose="020F0302020204030204"/>
              </a:endParaRPr>
            </a:p>
          </p:txBody>
        </p:sp>
      </p:grpSp>
      <p:sp>
        <p:nvSpPr>
          <p:cNvPr id="53" name="Freeform 51"/>
          <p:cNvSpPr>
            <a:spLocks noChangeArrowheads="1"/>
          </p:cNvSpPr>
          <p:nvPr/>
        </p:nvSpPr>
        <p:spPr bwMode="auto">
          <a:xfrm>
            <a:off x="7681261" y="7442787"/>
            <a:ext cx="678969" cy="679007"/>
          </a:xfrm>
          <a:custGeom>
            <a:avLst/>
            <a:gdLst>
              <a:gd name="T0" fmla="*/ 487 w 488"/>
              <a:gd name="T1" fmla="*/ 247 h 488"/>
              <a:gd name="T2" fmla="*/ 487 w 488"/>
              <a:gd name="T3" fmla="*/ 247 h 488"/>
              <a:gd name="T4" fmla="*/ 240 w 488"/>
              <a:gd name="T5" fmla="*/ 487 h 488"/>
              <a:gd name="T6" fmla="*/ 0 w 488"/>
              <a:gd name="T7" fmla="*/ 247 h 488"/>
              <a:gd name="T8" fmla="*/ 240 w 488"/>
              <a:gd name="T9" fmla="*/ 0 h 488"/>
              <a:gd name="T10" fmla="*/ 487 w 488"/>
              <a:gd name="T11" fmla="*/ 247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88" h="488">
                <a:moveTo>
                  <a:pt x="487" y="247"/>
                </a:moveTo>
                <a:lnTo>
                  <a:pt x="487" y="247"/>
                </a:lnTo>
                <a:cubicBezTo>
                  <a:pt x="487" y="383"/>
                  <a:pt x="376" y="487"/>
                  <a:pt x="240" y="487"/>
                </a:cubicBezTo>
                <a:cubicBezTo>
                  <a:pt x="110" y="487"/>
                  <a:pt x="0" y="383"/>
                  <a:pt x="0" y="247"/>
                </a:cubicBezTo>
                <a:cubicBezTo>
                  <a:pt x="0" y="110"/>
                  <a:pt x="110" y="0"/>
                  <a:pt x="240" y="0"/>
                </a:cubicBezTo>
                <a:cubicBezTo>
                  <a:pt x="376" y="0"/>
                  <a:pt x="487" y="110"/>
                  <a:pt x="487" y="247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600">
              <a:latin typeface="Calibri Light" panose="020F0302020204030204"/>
            </a:endParaRPr>
          </a:p>
        </p:txBody>
      </p:sp>
      <p:sp>
        <p:nvSpPr>
          <p:cNvPr id="54" name="Freeform 52"/>
          <p:cNvSpPr>
            <a:spLocks noChangeArrowheads="1"/>
          </p:cNvSpPr>
          <p:nvPr/>
        </p:nvSpPr>
        <p:spPr bwMode="auto">
          <a:xfrm>
            <a:off x="11507111" y="7442787"/>
            <a:ext cx="678965" cy="679007"/>
          </a:xfrm>
          <a:custGeom>
            <a:avLst/>
            <a:gdLst>
              <a:gd name="T0" fmla="*/ 487 w 488"/>
              <a:gd name="T1" fmla="*/ 247 h 488"/>
              <a:gd name="T2" fmla="*/ 487 w 488"/>
              <a:gd name="T3" fmla="*/ 247 h 488"/>
              <a:gd name="T4" fmla="*/ 240 w 488"/>
              <a:gd name="T5" fmla="*/ 487 h 488"/>
              <a:gd name="T6" fmla="*/ 0 w 488"/>
              <a:gd name="T7" fmla="*/ 247 h 488"/>
              <a:gd name="T8" fmla="*/ 240 w 488"/>
              <a:gd name="T9" fmla="*/ 0 h 488"/>
              <a:gd name="T10" fmla="*/ 487 w 488"/>
              <a:gd name="T11" fmla="*/ 247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88" h="488">
                <a:moveTo>
                  <a:pt x="487" y="247"/>
                </a:moveTo>
                <a:lnTo>
                  <a:pt x="487" y="247"/>
                </a:lnTo>
                <a:cubicBezTo>
                  <a:pt x="487" y="383"/>
                  <a:pt x="376" y="487"/>
                  <a:pt x="240" y="487"/>
                </a:cubicBezTo>
                <a:cubicBezTo>
                  <a:pt x="104" y="487"/>
                  <a:pt x="0" y="383"/>
                  <a:pt x="0" y="247"/>
                </a:cubicBezTo>
                <a:cubicBezTo>
                  <a:pt x="0" y="110"/>
                  <a:pt x="104" y="0"/>
                  <a:pt x="240" y="0"/>
                </a:cubicBezTo>
                <a:cubicBezTo>
                  <a:pt x="376" y="0"/>
                  <a:pt x="487" y="110"/>
                  <a:pt x="487" y="247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600">
              <a:latin typeface="Calibri Light" panose="020F0302020204030204"/>
            </a:endParaRPr>
          </a:p>
        </p:txBody>
      </p:sp>
      <p:sp>
        <p:nvSpPr>
          <p:cNvPr id="55" name="Freeform 53"/>
          <p:cNvSpPr>
            <a:spLocks noChangeArrowheads="1"/>
          </p:cNvSpPr>
          <p:nvPr/>
        </p:nvSpPr>
        <p:spPr bwMode="auto">
          <a:xfrm>
            <a:off x="4008582" y="7638537"/>
            <a:ext cx="269138" cy="269157"/>
          </a:xfrm>
          <a:custGeom>
            <a:avLst/>
            <a:gdLst>
              <a:gd name="T0" fmla="*/ 195 w 196"/>
              <a:gd name="T1" fmla="*/ 97 h 195"/>
              <a:gd name="T2" fmla="*/ 195 w 196"/>
              <a:gd name="T3" fmla="*/ 97 h 195"/>
              <a:gd name="T4" fmla="*/ 97 w 196"/>
              <a:gd name="T5" fmla="*/ 194 h 195"/>
              <a:gd name="T6" fmla="*/ 0 w 196"/>
              <a:gd name="T7" fmla="*/ 97 h 195"/>
              <a:gd name="T8" fmla="*/ 97 w 196"/>
              <a:gd name="T9" fmla="*/ 0 h 195"/>
              <a:gd name="T10" fmla="*/ 195 w 196"/>
              <a:gd name="T11" fmla="*/ 97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6" h="195">
                <a:moveTo>
                  <a:pt x="195" y="97"/>
                </a:moveTo>
                <a:lnTo>
                  <a:pt x="195" y="97"/>
                </a:lnTo>
                <a:cubicBezTo>
                  <a:pt x="195" y="155"/>
                  <a:pt x="149" y="194"/>
                  <a:pt x="97" y="194"/>
                </a:cubicBezTo>
                <a:cubicBezTo>
                  <a:pt x="45" y="194"/>
                  <a:pt x="0" y="155"/>
                  <a:pt x="0" y="97"/>
                </a:cubicBezTo>
                <a:cubicBezTo>
                  <a:pt x="0" y="45"/>
                  <a:pt x="45" y="0"/>
                  <a:pt x="97" y="0"/>
                </a:cubicBezTo>
                <a:cubicBezTo>
                  <a:pt x="149" y="0"/>
                  <a:pt x="195" y="45"/>
                  <a:pt x="195" y="97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600">
              <a:latin typeface="Calibri Light" panose="020F0302020204030204"/>
            </a:endParaRPr>
          </a:p>
        </p:txBody>
      </p:sp>
      <p:sp>
        <p:nvSpPr>
          <p:cNvPr id="56" name="Freeform 54"/>
          <p:cNvSpPr>
            <a:spLocks noChangeArrowheads="1"/>
          </p:cNvSpPr>
          <p:nvPr/>
        </p:nvSpPr>
        <p:spPr bwMode="auto">
          <a:xfrm>
            <a:off x="4002471" y="7638541"/>
            <a:ext cx="281372" cy="281391"/>
          </a:xfrm>
          <a:custGeom>
            <a:avLst/>
            <a:gdLst>
              <a:gd name="T0" fmla="*/ 202 w 203"/>
              <a:gd name="T1" fmla="*/ 97 h 202"/>
              <a:gd name="T2" fmla="*/ 202 w 203"/>
              <a:gd name="T3" fmla="*/ 97 h 202"/>
              <a:gd name="T4" fmla="*/ 195 w 203"/>
              <a:gd name="T5" fmla="*/ 97 h 202"/>
              <a:gd name="T6" fmla="*/ 169 w 203"/>
              <a:gd name="T7" fmla="*/ 168 h 202"/>
              <a:gd name="T8" fmla="*/ 104 w 203"/>
              <a:gd name="T9" fmla="*/ 194 h 202"/>
              <a:gd name="T10" fmla="*/ 39 w 203"/>
              <a:gd name="T11" fmla="*/ 168 h 202"/>
              <a:gd name="T12" fmla="*/ 7 w 203"/>
              <a:gd name="T13" fmla="*/ 97 h 202"/>
              <a:gd name="T14" fmla="*/ 39 w 203"/>
              <a:gd name="T15" fmla="*/ 32 h 202"/>
              <a:gd name="T16" fmla="*/ 104 w 203"/>
              <a:gd name="T17" fmla="*/ 6 h 202"/>
              <a:gd name="T18" fmla="*/ 169 w 203"/>
              <a:gd name="T19" fmla="*/ 32 h 202"/>
              <a:gd name="T20" fmla="*/ 195 w 203"/>
              <a:gd name="T21" fmla="*/ 97 h 202"/>
              <a:gd name="T22" fmla="*/ 202 w 203"/>
              <a:gd name="T23" fmla="*/ 97 h 202"/>
              <a:gd name="T24" fmla="*/ 202 w 203"/>
              <a:gd name="T25" fmla="*/ 97 h 202"/>
              <a:gd name="T26" fmla="*/ 104 w 203"/>
              <a:gd name="T27" fmla="*/ 0 h 202"/>
              <a:gd name="T28" fmla="*/ 0 w 203"/>
              <a:gd name="T29" fmla="*/ 97 h 202"/>
              <a:gd name="T30" fmla="*/ 104 w 203"/>
              <a:gd name="T31" fmla="*/ 201 h 202"/>
              <a:gd name="T32" fmla="*/ 202 w 203"/>
              <a:gd name="T33" fmla="*/ 97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03" h="202">
                <a:moveTo>
                  <a:pt x="202" y="97"/>
                </a:moveTo>
                <a:lnTo>
                  <a:pt x="202" y="97"/>
                </a:lnTo>
                <a:cubicBezTo>
                  <a:pt x="195" y="97"/>
                  <a:pt x="195" y="97"/>
                  <a:pt x="195" y="97"/>
                </a:cubicBezTo>
                <a:cubicBezTo>
                  <a:pt x="195" y="123"/>
                  <a:pt x="188" y="149"/>
                  <a:pt x="169" y="168"/>
                </a:cubicBezTo>
                <a:cubicBezTo>
                  <a:pt x="156" y="181"/>
                  <a:pt x="130" y="194"/>
                  <a:pt x="104" y="194"/>
                </a:cubicBezTo>
                <a:cubicBezTo>
                  <a:pt x="78" y="194"/>
                  <a:pt x="52" y="181"/>
                  <a:pt x="39" y="168"/>
                </a:cubicBezTo>
                <a:cubicBezTo>
                  <a:pt x="20" y="149"/>
                  <a:pt x="7" y="123"/>
                  <a:pt x="7" y="97"/>
                </a:cubicBezTo>
                <a:cubicBezTo>
                  <a:pt x="7" y="71"/>
                  <a:pt x="20" y="52"/>
                  <a:pt x="39" y="32"/>
                </a:cubicBezTo>
                <a:cubicBezTo>
                  <a:pt x="52" y="19"/>
                  <a:pt x="78" y="6"/>
                  <a:pt x="104" y="6"/>
                </a:cubicBezTo>
                <a:cubicBezTo>
                  <a:pt x="130" y="6"/>
                  <a:pt x="156" y="19"/>
                  <a:pt x="169" y="32"/>
                </a:cubicBezTo>
                <a:cubicBezTo>
                  <a:pt x="188" y="52"/>
                  <a:pt x="195" y="71"/>
                  <a:pt x="195" y="97"/>
                </a:cubicBezTo>
                <a:cubicBezTo>
                  <a:pt x="202" y="97"/>
                  <a:pt x="202" y="97"/>
                  <a:pt x="202" y="97"/>
                </a:cubicBezTo>
                <a:lnTo>
                  <a:pt x="202" y="97"/>
                </a:lnTo>
                <a:cubicBezTo>
                  <a:pt x="202" y="45"/>
                  <a:pt x="163" y="0"/>
                  <a:pt x="104" y="0"/>
                </a:cubicBezTo>
                <a:cubicBezTo>
                  <a:pt x="46" y="0"/>
                  <a:pt x="0" y="45"/>
                  <a:pt x="0" y="97"/>
                </a:cubicBezTo>
                <a:cubicBezTo>
                  <a:pt x="0" y="155"/>
                  <a:pt x="46" y="201"/>
                  <a:pt x="104" y="201"/>
                </a:cubicBezTo>
                <a:cubicBezTo>
                  <a:pt x="163" y="201"/>
                  <a:pt x="202" y="155"/>
                  <a:pt x="202" y="97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600">
              <a:latin typeface="Calibri Light" panose="020F0302020204030204"/>
            </a:endParaRPr>
          </a:p>
        </p:txBody>
      </p:sp>
      <p:sp>
        <p:nvSpPr>
          <p:cNvPr id="57" name="Freeform 55"/>
          <p:cNvSpPr>
            <a:spLocks noChangeArrowheads="1"/>
          </p:cNvSpPr>
          <p:nvPr/>
        </p:nvSpPr>
        <p:spPr bwMode="auto">
          <a:xfrm>
            <a:off x="7877000" y="7650771"/>
            <a:ext cx="269138" cy="269157"/>
          </a:xfrm>
          <a:custGeom>
            <a:avLst/>
            <a:gdLst>
              <a:gd name="T0" fmla="*/ 194 w 195"/>
              <a:gd name="T1" fmla="*/ 98 h 196"/>
              <a:gd name="T2" fmla="*/ 194 w 195"/>
              <a:gd name="T3" fmla="*/ 98 h 196"/>
              <a:gd name="T4" fmla="*/ 97 w 195"/>
              <a:gd name="T5" fmla="*/ 195 h 196"/>
              <a:gd name="T6" fmla="*/ 0 w 195"/>
              <a:gd name="T7" fmla="*/ 98 h 196"/>
              <a:gd name="T8" fmla="*/ 97 w 195"/>
              <a:gd name="T9" fmla="*/ 0 h 196"/>
              <a:gd name="T10" fmla="*/ 194 w 195"/>
              <a:gd name="T11" fmla="*/ 98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5" h="196">
                <a:moveTo>
                  <a:pt x="194" y="98"/>
                </a:moveTo>
                <a:lnTo>
                  <a:pt x="194" y="98"/>
                </a:lnTo>
                <a:cubicBezTo>
                  <a:pt x="194" y="149"/>
                  <a:pt x="155" y="195"/>
                  <a:pt x="97" y="195"/>
                </a:cubicBezTo>
                <a:cubicBezTo>
                  <a:pt x="45" y="195"/>
                  <a:pt x="0" y="149"/>
                  <a:pt x="0" y="98"/>
                </a:cubicBezTo>
                <a:cubicBezTo>
                  <a:pt x="0" y="46"/>
                  <a:pt x="45" y="0"/>
                  <a:pt x="97" y="0"/>
                </a:cubicBezTo>
                <a:cubicBezTo>
                  <a:pt x="155" y="0"/>
                  <a:pt x="194" y="46"/>
                  <a:pt x="194" y="9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600">
              <a:latin typeface="Calibri Light" panose="020F0302020204030204"/>
            </a:endParaRPr>
          </a:p>
        </p:txBody>
      </p:sp>
      <p:sp>
        <p:nvSpPr>
          <p:cNvPr id="58" name="Freeform 56"/>
          <p:cNvSpPr>
            <a:spLocks noChangeArrowheads="1"/>
          </p:cNvSpPr>
          <p:nvPr/>
        </p:nvSpPr>
        <p:spPr bwMode="auto">
          <a:xfrm>
            <a:off x="7877000" y="7638541"/>
            <a:ext cx="281372" cy="281391"/>
          </a:xfrm>
          <a:custGeom>
            <a:avLst/>
            <a:gdLst>
              <a:gd name="T0" fmla="*/ 194 w 202"/>
              <a:gd name="T1" fmla="*/ 104 h 202"/>
              <a:gd name="T2" fmla="*/ 194 w 202"/>
              <a:gd name="T3" fmla="*/ 104 h 202"/>
              <a:gd name="T4" fmla="*/ 194 w 202"/>
              <a:gd name="T5" fmla="*/ 104 h 202"/>
              <a:gd name="T6" fmla="*/ 168 w 202"/>
              <a:gd name="T7" fmla="*/ 168 h 202"/>
              <a:gd name="T8" fmla="*/ 97 w 202"/>
              <a:gd name="T9" fmla="*/ 194 h 202"/>
              <a:gd name="T10" fmla="*/ 32 w 202"/>
              <a:gd name="T11" fmla="*/ 168 h 202"/>
              <a:gd name="T12" fmla="*/ 6 w 202"/>
              <a:gd name="T13" fmla="*/ 104 h 202"/>
              <a:gd name="T14" fmla="*/ 32 w 202"/>
              <a:gd name="T15" fmla="*/ 39 h 202"/>
              <a:gd name="T16" fmla="*/ 97 w 202"/>
              <a:gd name="T17" fmla="*/ 6 h 202"/>
              <a:gd name="T18" fmla="*/ 168 w 202"/>
              <a:gd name="T19" fmla="*/ 39 h 202"/>
              <a:gd name="T20" fmla="*/ 194 w 202"/>
              <a:gd name="T21" fmla="*/ 104 h 202"/>
              <a:gd name="T22" fmla="*/ 194 w 202"/>
              <a:gd name="T23" fmla="*/ 104 h 202"/>
              <a:gd name="T24" fmla="*/ 201 w 202"/>
              <a:gd name="T25" fmla="*/ 104 h 202"/>
              <a:gd name="T26" fmla="*/ 97 w 202"/>
              <a:gd name="T27" fmla="*/ 0 h 202"/>
              <a:gd name="T28" fmla="*/ 0 w 202"/>
              <a:gd name="T29" fmla="*/ 104 h 202"/>
              <a:gd name="T30" fmla="*/ 97 w 202"/>
              <a:gd name="T31" fmla="*/ 201 h 202"/>
              <a:gd name="T32" fmla="*/ 201 w 202"/>
              <a:gd name="T33" fmla="*/ 104 h 202"/>
              <a:gd name="T34" fmla="*/ 194 w 202"/>
              <a:gd name="T35" fmla="*/ 104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2" h="202">
                <a:moveTo>
                  <a:pt x="194" y="104"/>
                </a:moveTo>
                <a:lnTo>
                  <a:pt x="194" y="104"/>
                </a:lnTo>
                <a:lnTo>
                  <a:pt x="194" y="104"/>
                </a:lnTo>
                <a:cubicBezTo>
                  <a:pt x="194" y="129"/>
                  <a:pt x="181" y="149"/>
                  <a:pt x="168" y="168"/>
                </a:cubicBezTo>
                <a:cubicBezTo>
                  <a:pt x="149" y="188"/>
                  <a:pt x="123" y="194"/>
                  <a:pt x="97" y="194"/>
                </a:cubicBezTo>
                <a:cubicBezTo>
                  <a:pt x="77" y="194"/>
                  <a:pt x="51" y="188"/>
                  <a:pt x="32" y="168"/>
                </a:cubicBezTo>
                <a:cubicBezTo>
                  <a:pt x="19" y="149"/>
                  <a:pt x="6" y="129"/>
                  <a:pt x="6" y="104"/>
                </a:cubicBezTo>
                <a:cubicBezTo>
                  <a:pt x="6" y="78"/>
                  <a:pt x="19" y="52"/>
                  <a:pt x="32" y="39"/>
                </a:cubicBezTo>
                <a:cubicBezTo>
                  <a:pt x="51" y="19"/>
                  <a:pt x="77" y="6"/>
                  <a:pt x="97" y="6"/>
                </a:cubicBezTo>
                <a:cubicBezTo>
                  <a:pt x="123" y="6"/>
                  <a:pt x="149" y="19"/>
                  <a:pt x="168" y="39"/>
                </a:cubicBezTo>
                <a:cubicBezTo>
                  <a:pt x="181" y="52"/>
                  <a:pt x="194" y="78"/>
                  <a:pt x="194" y="104"/>
                </a:cubicBezTo>
                <a:lnTo>
                  <a:pt x="194" y="104"/>
                </a:lnTo>
                <a:cubicBezTo>
                  <a:pt x="201" y="104"/>
                  <a:pt x="201" y="104"/>
                  <a:pt x="201" y="104"/>
                </a:cubicBezTo>
                <a:cubicBezTo>
                  <a:pt x="201" y="45"/>
                  <a:pt x="155" y="0"/>
                  <a:pt x="97" y="0"/>
                </a:cubicBezTo>
                <a:cubicBezTo>
                  <a:pt x="45" y="0"/>
                  <a:pt x="0" y="45"/>
                  <a:pt x="0" y="104"/>
                </a:cubicBezTo>
                <a:cubicBezTo>
                  <a:pt x="0" y="155"/>
                  <a:pt x="45" y="201"/>
                  <a:pt x="97" y="201"/>
                </a:cubicBezTo>
                <a:cubicBezTo>
                  <a:pt x="155" y="201"/>
                  <a:pt x="201" y="155"/>
                  <a:pt x="201" y="104"/>
                </a:cubicBezTo>
                <a:lnTo>
                  <a:pt x="194" y="104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600">
              <a:latin typeface="Calibri Light" panose="020F0302020204030204"/>
            </a:endParaRPr>
          </a:p>
        </p:txBody>
      </p:sp>
      <p:sp>
        <p:nvSpPr>
          <p:cNvPr id="59" name="Freeform 57"/>
          <p:cNvSpPr>
            <a:spLocks noChangeArrowheads="1"/>
          </p:cNvSpPr>
          <p:nvPr/>
        </p:nvSpPr>
        <p:spPr bwMode="auto">
          <a:xfrm>
            <a:off x="11708965" y="7650771"/>
            <a:ext cx="269138" cy="269157"/>
          </a:xfrm>
          <a:custGeom>
            <a:avLst/>
            <a:gdLst>
              <a:gd name="T0" fmla="*/ 194 w 195"/>
              <a:gd name="T1" fmla="*/ 98 h 196"/>
              <a:gd name="T2" fmla="*/ 194 w 195"/>
              <a:gd name="T3" fmla="*/ 98 h 196"/>
              <a:gd name="T4" fmla="*/ 97 w 195"/>
              <a:gd name="T5" fmla="*/ 195 h 196"/>
              <a:gd name="T6" fmla="*/ 0 w 195"/>
              <a:gd name="T7" fmla="*/ 98 h 196"/>
              <a:gd name="T8" fmla="*/ 97 w 195"/>
              <a:gd name="T9" fmla="*/ 0 h 196"/>
              <a:gd name="T10" fmla="*/ 194 w 195"/>
              <a:gd name="T11" fmla="*/ 98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5" h="196">
                <a:moveTo>
                  <a:pt x="194" y="98"/>
                </a:moveTo>
                <a:lnTo>
                  <a:pt x="194" y="98"/>
                </a:lnTo>
                <a:cubicBezTo>
                  <a:pt x="194" y="149"/>
                  <a:pt x="149" y="195"/>
                  <a:pt x="97" y="195"/>
                </a:cubicBezTo>
                <a:cubicBezTo>
                  <a:pt x="45" y="195"/>
                  <a:pt x="0" y="149"/>
                  <a:pt x="0" y="98"/>
                </a:cubicBezTo>
                <a:cubicBezTo>
                  <a:pt x="0" y="46"/>
                  <a:pt x="45" y="0"/>
                  <a:pt x="97" y="0"/>
                </a:cubicBezTo>
                <a:cubicBezTo>
                  <a:pt x="149" y="0"/>
                  <a:pt x="194" y="46"/>
                  <a:pt x="194" y="9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600">
              <a:latin typeface="Calibri Light" panose="020F0302020204030204"/>
            </a:endParaRPr>
          </a:p>
        </p:txBody>
      </p:sp>
      <p:sp>
        <p:nvSpPr>
          <p:cNvPr id="60" name="Freeform 58"/>
          <p:cNvSpPr>
            <a:spLocks noChangeArrowheads="1"/>
          </p:cNvSpPr>
          <p:nvPr/>
        </p:nvSpPr>
        <p:spPr bwMode="auto">
          <a:xfrm>
            <a:off x="11708965" y="7638541"/>
            <a:ext cx="281372" cy="281391"/>
          </a:xfrm>
          <a:custGeom>
            <a:avLst/>
            <a:gdLst>
              <a:gd name="T0" fmla="*/ 194 w 202"/>
              <a:gd name="T1" fmla="*/ 104 h 202"/>
              <a:gd name="T2" fmla="*/ 194 w 202"/>
              <a:gd name="T3" fmla="*/ 104 h 202"/>
              <a:gd name="T4" fmla="*/ 194 w 202"/>
              <a:gd name="T5" fmla="*/ 104 h 202"/>
              <a:gd name="T6" fmla="*/ 162 w 202"/>
              <a:gd name="T7" fmla="*/ 168 h 202"/>
              <a:gd name="T8" fmla="*/ 97 w 202"/>
              <a:gd name="T9" fmla="*/ 194 h 202"/>
              <a:gd name="T10" fmla="*/ 32 w 202"/>
              <a:gd name="T11" fmla="*/ 168 h 202"/>
              <a:gd name="T12" fmla="*/ 6 w 202"/>
              <a:gd name="T13" fmla="*/ 104 h 202"/>
              <a:gd name="T14" fmla="*/ 32 w 202"/>
              <a:gd name="T15" fmla="*/ 39 h 202"/>
              <a:gd name="T16" fmla="*/ 97 w 202"/>
              <a:gd name="T17" fmla="*/ 6 h 202"/>
              <a:gd name="T18" fmla="*/ 162 w 202"/>
              <a:gd name="T19" fmla="*/ 39 h 202"/>
              <a:gd name="T20" fmla="*/ 194 w 202"/>
              <a:gd name="T21" fmla="*/ 104 h 202"/>
              <a:gd name="T22" fmla="*/ 194 w 202"/>
              <a:gd name="T23" fmla="*/ 104 h 202"/>
              <a:gd name="T24" fmla="*/ 201 w 202"/>
              <a:gd name="T25" fmla="*/ 104 h 202"/>
              <a:gd name="T26" fmla="*/ 97 w 202"/>
              <a:gd name="T27" fmla="*/ 0 h 202"/>
              <a:gd name="T28" fmla="*/ 0 w 202"/>
              <a:gd name="T29" fmla="*/ 104 h 202"/>
              <a:gd name="T30" fmla="*/ 97 w 202"/>
              <a:gd name="T31" fmla="*/ 201 h 202"/>
              <a:gd name="T32" fmla="*/ 201 w 202"/>
              <a:gd name="T33" fmla="*/ 104 h 202"/>
              <a:gd name="T34" fmla="*/ 194 w 202"/>
              <a:gd name="T35" fmla="*/ 104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2" h="202">
                <a:moveTo>
                  <a:pt x="194" y="104"/>
                </a:moveTo>
                <a:lnTo>
                  <a:pt x="194" y="104"/>
                </a:lnTo>
                <a:lnTo>
                  <a:pt x="194" y="104"/>
                </a:lnTo>
                <a:cubicBezTo>
                  <a:pt x="194" y="129"/>
                  <a:pt x="182" y="149"/>
                  <a:pt x="162" y="168"/>
                </a:cubicBezTo>
                <a:cubicBezTo>
                  <a:pt x="149" y="188"/>
                  <a:pt x="123" y="194"/>
                  <a:pt x="97" y="194"/>
                </a:cubicBezTo>
                <a:cubicBezTo>
                  <a:pt x="71" y="194"/>
                  <a:pt x="52" y="188"/>
                  <a:pt x="32" y="168"/>
                </a:cubicBezTo>
                <a:cubicBezTo>
                  <a:pt x="13" y="149"/>
                  <a:pt x="6" y="129"/>
                  <a:pt x="6" y="104"/>
                </a:cubicBezTo>
                <a:cubicBezTo>
                  <a:pt x="6" y="78"/>
                  <a:pt x="13" y="52"/>
                  <a:pt x="32" y="39"/>
                </a:cubicBezTo>
                <a:cubicBezTo>
                  <a:pt x="52" y="19"/>
                  <a:pt x="71" y="6"/>
                  <a:pt x="97" y="6"/>
                </a:cubicBezTo>
                <a:cubicBezTo>
                  <a:pt x="123" y="6"/>
                  <a:pt x="149" y="19"/>
                  <a:pt x="162" y="39"/>
                </a:cubicBezTo>
                <a:cubicBezTo>
                  <a:pt x="182" y="52"/>
                  <a:pt x="194" y="78"/>
                  <a:pt x="194" y="104"/>
                </a:cubicBezTo>
                <a:lnTo>
                  <a:pt x="194" y="104"/>
                </a:lnTo>
                <a:cubicBezTo>
                  <a:pt x="201" y="104"/>
                  <a:pt x="201" y="104"/>
                  <a:pt x="201" y="104"/>
                </a:cubicBezTo>
                <a:cubicBezTo>
                  <a:pt x="201" y="45"/>
                  <a:pt x="156" y="0"/>
                  <a:pt x="97" y="0"/>
                </a:cubicBezTo>
                <a:cubicBezTo>
                  <a:pt x="45" y="0"/>
                  <a:pt x="0" y="45"/>
                  <a:pt x="0" y="104"/>
                </a:cubicBezTo>
                <a:cubicBezTo>
                  <a:pt x="0" y="155"/>
                  <a:pt x="45" y="201"/>
                  <a:pt x="97" y="201"/>
                </a:cubicBezTo>
                <a:cubicBezTo>
                  <a:pt x="156" y="201"/>
                  <a:pt x="201" y="155"/>
                  <a:pt x="201" y="104"/>
                </a:cubicBezTo>
                <a:lnTo>
                  <a:pt x="194" y="104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600">
              <a:latin typeface="Calibri Light" panose="020F0302020204030204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189027" y="8494002"/>
            <a:ext cx="3652207" cy="677072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r>
              <a:rPr lang="zh-CN" altLang="id-ID" sz="3200" b="1" dirty="0" smtClean="0">
                <a:latin typeface="Source Sans Pro"/>
                <a:ea typeface="宋体" panose="02010600030101010101" pitchFamily="2" charset="-122"/>
              </a:rPr>
              <a:t>设备科</a:t>
            </a:r>
            <a:r>
              <a:rPr lang="zh-CN" altLang="en-US" sz="3200" b="1" dirty="0" smtClean="0">
                <a:latin typeface="Source Sans Pro"/>
                <a:ea typeface="宋体" panose="02010600030101010101" pitchFamily="2" charset="-122"/>
              </a:rPr>
              <a:t>确认</a:t>
            </a:r>
            <a:r>
              <a:rPr lang="zh-CN" altLang="id-ID" sz="3200" b="1" dirty="0" smtClean="0">
                <a:latin typeface="Source Sans Pro"/>
                <a:ea typeface="宋体" panose="02010600030101010101" pitchFamily="2" charset="-122"/>
              </a:rPr>
              <a:t>、</a:t>
            </a:r>
            <a:r>
              <a:rPr lang="zh-CN" altLang="id-ID" sz="3200" b="1" dirty="0">
                <a:latin typeface="Source Sans Pro"/>
                <a:ea typeface="宋体" panose="02010600030101010101" pitchFamily="2" charset="-122"/>
              </a:rPr>
              <a:t>指派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6204071" y="9157937"/>
            <a:ext cx="3615873" cy="1636309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en-US" sz="2800" dirty="0" smtClean="0">
                <a:latin typeface="微软雅黑" panose="020B0503020204020204" charset="-122"/>
                <a:ea typeface="微软雅黑" panose="020B0503020204020204" charset="-122"/>
                <a:cs typeface="Calibri Light" panose="020F0302020204030204"/>
              </a:rPr>
              <a:t>服务商接受提醒</a:t>
            </a:r>
          </a:p>
          <a:p>
            <a:pPr algn="ctr">
              <a:lnSpc>
                <a:spcPct val="110000"/>
              </a:lnSpc>
            </a:pPr>
            <a:endParaRPr lang="en-US" altLang="en-US" sz="2800" dirty="0" smtClean="0">
              <a:latin typeface="微软雅黑" panose="020B0503020204020204" charset="-122"/>
              <a:ea typeface="微软雅黑" panose="020B0503020204020204" charset="-122"/>
              <a:cs typeface="Calibri Light" panose="020F0302020204030204"/>
            </a:endParaRPr>
          </a:p>
          <a:p>
            <a:pPr algn="ctr">
              <a:lnSpc>
                <a:spcPct val="110000"/>
              </a:lnSpc>
            </a:pP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Calibri Light" panose="020F0302020204030204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0031040" y="8494002"/>
            <a:ext cx="3652207" cy="677072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r>
              <a:rPr lang="zh-CN" altLang="id-ID" sz="3200" b="1" dirty="0" smtClean="0">
                <a:latin typeface="Source Sans Pro"/>
                <a:ea typeface="宋体" panose="02010600030101010101" pitchFamily="2" charset="-122"/>
              </a:rPr>
              <a:t>维修商</a:t>
            </a:r>
            <a:r>
              <a:rPr lang="zh-CN" altLang="en-US" sz="3200" b="1" dirty="0" smtClean="0">
                <a:latin typeface="Source Sans Pro"/>
                <a:ea typeface="宋体" panose="02010600030101010101" pitchFamily="2" charset="-122"/>
              </a:rPr>
              <a:t>确认、指派</a:t>
            </a:r>
            <a:endParaRPr lang="zh-CN" altLang="id-ID" sz="3200" b="1" dirty="0">
              <a:latin typeface="Source Sans Pro"/>
              <a:ea typeface="宋体" panose="02010600030101010101" pitchFamily="2" charset="-122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3911954" y="8494002"/>
            <a:ext cx="3222625" cy="669290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r>
              <a:rPr lang="zh-CN" altLang="id-ID" sz="3200" b="1" dirty="0">
                <a:latin typeface="Source Sans Pro"/>
                <a:ea typeface="宋体" panose="02010600030101010101" pitchFamily="2" charset="-122"/>
              </a:rPr>
              <a:t>工程师上门维修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3912236" y="9129395"/>
            <a:ext cx="3615873" cy="3533239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en-US" sz="2800" dirty="0" smtClean="0">
                <a:latin typeface="微软雅黑" panose="020B0503020204020204" charset="-122"/>
                <a:ea typeface="微软雅黑" panose="020B0503020204020204" charset="-122"/>
                <a:cs typeface="Calibri Light" panose="020F0302020204030204"/>
              </a:rPr>
              <a:t>服务进程提醒</a:t>
            </a:r>
          </a:p>
          <a:p>
            <a:pPr algn="ctr">
              <a:lnSpc>
                <a:spcPct val="110000"/>
              </a:lnSpc>
            </a:pPr>
            <a:endParaRPr lang="en-US" altLang="en-US" sz="2400" dirty="0" smtClean="0">
              <a:latin typeface="微软雅黑" panose="020B0503020204020204" charset="-122"/>
              <a:ea typeface="微软雅黑" panose="020B0503020204020204" charset="-122"/>
              <a:cs typeface="Calibri Light" panose="020F0302020204030204"/>
            </a:endParaRPr>
          </a:p>
          <a:p>
            <a:pPr algn="ctr">
              <a:lnSpc>
                <a:spcPct val="110000"/>
              </a:lnSpc>
            </a:pPr>
            <a:r>
              <a:rPr lang="en-US" altLang="en-US" sz="2400" dirty="0" smtClean="0">
                <a:latin typeface="微软雅黑" panose="020B0503020204020204" charset="-122"/>
                <a:ea typeface="微软雅黑" panose="020B0503020204020204" charset="-122"/>
                <a:cs typeface="Calibri Light" panose="020F0302020204030204"/>
              </a:rPr>
              <a:t>服务预约</a:t>
            </a:r>
          </a:p>
          <a:p>
            <a:pPr algn="ctr">
              <a:lnSpc>
                <a:spcPct val="110000"/>
              </a:lnSpc>
            </a:pPr>
            <a:r>
              <a:rPr lang="en-US" altLang="en-US" sz="2400" dirty="0" smtClean="0">
                <a:latin typeface="微软雅黑" panose="020B0503020204020204" charset="-122"/>
                <a:ea typeface="微软雅黑" panose="020B0503020204020204" charset="-122"/>
                <a:cs typeface="Calibri Light" panose="020F0302020204030204"/>
              </a:rPr>
              <a:t>服务上门</a:t>
            </a:r>
          </a:p>
          <a:p>
            <a:pPr algn="ctr">
              <a:lnSpc>
                <a:spcPct val="110000"/>
              </a:lnSpc>
            </a:pPr>
            <a:r>
              <a:rPr lang="en-US" altLang="en-US" sz="2400" dirty="0" smtClean="0">
                <a:latin typeface="微软雅黑" panose="020B0503020204020204" charset="-122"/>
                <a:ea typeface="微软雅黑" panose="020B0503020204020204" charset="-122"/>
                <a:cs typeface="Calibri Light" panose="020F0302020204030204"/>
              </a:rPr>
              <a:t>故障描述</a:t>
            </a:r>
          </a:p>
          <a:p>
            <a:pPr algn="ctr">
              <a:lnSpc>
                <a:spcPct val="11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Calibri Light" panose="020F0302020204030204"/>
              </a:rPr>
              <a:t>解决方法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Calibri Light" panose="020F0302020204030204"/>
            </a:endParaRPr>
          </a:p>
          <a:p>
            <a:pPr algn="ctr">
              <a:lnSpc>
                <a:spcPct val="11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Calibri Light" panose="020F0302020204030204"/>
              </a:rPr>
              <a:t>人工备件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Calibri Light" panose="020F0302020204030204"/>
            </a:endParaRPr>
          </a:p>
          <a:p>
            <a:pPr algn="ctr">
              <a:lnSpc>
                <a:spcPct val="11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Calibri Light" panose="020F0302020204030204"/>
              </a:rPr>
              <a:t>时间记录</a:t>
            </a:r>
            <a:endPara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Calibri Light" panose="020F0302020204030204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712151" y="8494002"/>
            <a:ext cx="2831470" cy="677072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r>
              <a:rPr lang="en-US" altLang="id-ID" sz="3200" b="1" dirty="0" smtClean="0">
                <a:latin typeface="Source Sans Pro"/>
                <a:ea typeface="宋体" panose="02010600030101010101" pitchFamily="2" charset="-122"/>
              </a:rPr>
              <a:t>科室扫码报修</a:t>
            </a:r>
            <a:endParaRPr lang="zh-CN" altLang="en-US" sz="3200" b="1" dirty="0">
              <a:latin typeface="Source Sans Pro"/>
              <a:ea typeface="宋体" panose="02010600030101010101" pitchFamily="2" charset="-122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316828" y="9157937"/>
            <a:ext cx="3615873" cy="2314443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en-US" sz="2800" dirty="0" smtClean="0">
                <a:latin typeface="微软雅黑" panose="020B0503020204020204" charset="-122"/>
                <a:ea typeface="微软雅黑" panose="020B0503020204020204" charset="-122"/>
                <a:cs typeface="Calibri Light" panose="020F0302020204030204"/>
              </a:rPr>
              <a:t>报修接受提醒</a:t>
            </a:r>
          </a:p>
          <a:p>
            <a:pPr algn="ctr">
              <a:lnSpc>
                <a:spcPct val="110000"/>
              </a:lnSpc>
            </a:pPr>
            <a:endParaRPr lang="en-US" altLang="en-US" sz="2400" dirty="0" smtClean="0">
              <a:latin typeface="微软雅黑" panose="020B0503020204020204" charset="-122"/>
              <a:ea typeface="微软雅黑" panose="020B0503020204020204" charset="-122"/>
              <a:cs typeface="Calibri Light" panose="020F0302020204030204"/>
            </a:endParaRPr>
          </a:p>
          <a:p>
            <a:pPr algn="ctr">
              <a:lnSpc>
                <a:spcPct val="110000"/>
              </a:lnSpc>
            </a:pPr>
            <a:r>
              <a:rPr lang="en-US" altLang="en-US" sz="2400" dirty="0" err="1" smtClean="0">
                <a:latin typeface="微软雅黑" panose="020B0503020204020204" charset="-122"/>
                <a:ea typeface="微软雅黑" panose="020B0503020204020204" charset="-122"/>
                <a:cs typeface="Calibri Light" panose="020F0302020204030204"/>
              </a:rPr>
              <a:t>手机app</a:t>
            </a:r>
            <a:endParaRPr lang="en-US" altLang="en-US" sz="2400" dirty="0" smtClean="0">
              <a:latin typeface="微软雅黑" panose="020B0503020204020204" charset="-122"/>
              <a:ea typeface="微软雅黑" panose="020B0503020204020204" charset="-122"/>
              <a:cs typeface="Calibri Light" panose="020F0302020204030204"/>
            </a:endParaRPr>
          </a:p>
          <a:p>
            <a:pPr algn="ctr">
              <a:lnSpc>
                <a:spcPct val="11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Calibri Light" panose="020F0302020204030204"/>
              </a:rPr>
              <a:t>微信程序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Calibri Light" panose="020F0302020204030204"/>
            </a:endParaRPr>
          </a:p>
          <a:p>
            <a:pPr algn="ctr">
              <a:lnSpc>
                <a:spcPct val="1100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Calibri Light" panose="020F0302020204030204"/>
              </a:rPr>
              <a:t>PDA</a:t>
            </a:r>
            <a:endPara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Calibri Light" panose="020F03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90290" y="4793516"/>
            <a:ext cx="1292860" cy="678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报修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556500" y="4793516"/>
            <a:ext cx="1352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 smtClean="0">
                <a:latin typeface="微软雅黑" panose="020B0503020204020204" charset="-122"/>
                <a:ea typeface="微软雅黑" panose="020B0503020204020204" charset="-122"/>
              </a:rPr>
              <a:t>确认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884535" y="4793516"/>
            <a:ext cx="2608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en-US" dirty="0" smtClean="0"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指派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Freeform 47"/>
          <p:cNvSpPr>
            <a:spLocks noChangeArrowheads="1"/>
          </p:cNvSpPr>
          <p:nvPr/>
        </p:nvSpPr>
        <p:spPr bwMode="auto">
          <a:xfrm>
            <a:off x="19616675" y="7666529"/>
            <a:ext cx="2839724" cy="185582"/>
          </a:xfrm>
          <a:custGeom>
            <a:avLst/>
            <a:gdLst>
              <a:gd name="T0" fmla="*/ 5911 w 5912"/>
              <a:gd name="T1" fmla="*/ 136 h 137"/>
              <a:gd name="T2" fmla="*/ 0 w 5912"/>
              <a:gd name="T3" fmla="*/ 136 h 137"/>
              <a:gd name="T4" fmla="*/ 0 w 5912"/>
              <a:gd name="T5" fmla="*/ 0 h 137"/>
              <a:gd name="T6" fmla="*/ 5911 w 5912"/>
              <a:gd name="T7" fmla="*/ 0 h 137"/>
              <a:gd name="T8" fmla="*/ 5911 w 5912"/>
              <a:gd name="T9" fmla="*/ 136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912" h="137">
                <a:moveTo>
                  <a:pt x="5911" y="136"/>
                </a:moveTo>
                <a:lnTo>
                  <a:pt x="0" y="136"/>
                </a:lnTo>
                <a:lnTo>
                  <a:pt x="0" y="0"/>
                </a:lnTo>
                <a:lnTo>
                  <a:pt x="5911" y="0"/>
                </a:lnTo>
                <a:lnTo>
                  <a:pt x="5911" y="136"/>
                </a:ln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600">
              <a:latin typeface="Calibri Light" panose="020F0302020204030204"/>
            </a:endParaRPr>
          </a:p>
        </p:txBody>
      </p:sp>
      <p:sp>
        <p:nvSpPr>
          <p:cNvPr id="8" name="Freeform 39"/>
          <p:cNvSpPr>
            <a:spLocks noChangeArrowheads="1"/>
          </p:cNvSpPr>
          <p:nvPr/>
        </p:nvSpPr>
        <p:spPr bwMode="auto">
          <a:xfrm>
            <a:off x="18110200" y="3804186"/>
            <a:ext cx="2456815" cy="3416300"/>
          </a:xfrm>
          <a:custGeom>
            <a:avLst/>
            <a:gdLst>
              <a:gd name="T0" fmla="*/ 773 w 1546"/>
              <a:gd name="T1" fmla="*/ 1906 h 1907"/>
              <a:gd name="T2" fmla="*/ 773 w 1546"/>
              <a:gd name="T3" fmla="*/ 1906 h 1907"/>
              <a:gd name="T4" fmla="*/ 0 w 1546"/>
              <a:gd name="T5" fmla="*/ 766 h 1907"/>
              <a:gd name="T6" fmla="*/ 773 w 1546"/>
              <a:gd name="T7" fmla="*/ 0 h 1907"/>
              <a:gd name="T8" fmla="*/ 1545 w 1546"/>
              <a:gd name="T9" fmla="*/ 766 h 1907"/>
              <a:gd name="T10" fmla="*/ 773 w 1546"/>
              <a:gd name="T11" fmla="*/ 1906 h 1907"/>
              <a:gd name="T12" fmla="*/ 773 w 1546"/>
              <a:gd name="T13" fmla="*/ 234 h 1907"/>
              <a:gd name="T14" fmla="*/ 773 w 1546"/>
              <a:gd name="T15" fmla="*/ 234 h 1907"/>
              <a:gd name="T16" fmla="*/ 241 w 1546"/>
              <a:gd name="T17" fmla="*/ 766 h 1907"/>
              <a:gd name="T18" fmla="*/ 773 w 1546"/>
              <a:gd name="T19" fmla="*/ 1297 h 1907"/>
              <a:gd name="T20" fmla="*/ 1311 w 1546"/>
              <a:gd name="T21" fmla="*/ 766 h 1907"/>
              <a:gd name="T22" fmla="*/ 773 w 1546"/>
              <a:gd name="T23" fmla="*/ 234 h 1907"/>
              <a:gd name="T24" fmla="*/ 773 w 1546"/>
              <a:gd name="T25" fmla="*/ 1906 h 1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546" h="1907">
                <a:moveTo>
                  <a:pt x="773" y="1906"/>
                </a:moveTo>
                <a:lnTo>
                  <a:pt x="773" y="1906"/>
                </a:lnTo>
                <a:cubicBezTo>
                  <a:pt x="558" y="1906"/>
                  <a:pt x="0" y="1186"/>
                  <a:pt x="0" y="766"/>
                </a:cubicBezTo>
                <a:cubicBezTo>
                  <a:pt x="0" y="344"/>
                  <a:pt x="351" y="0"/>
                  <a:pt x="773" y="0"/>
                </a:cubicBezTo>
                <a:cubicBezTo>
                  <a:pt x="1201" y="0"/>
                  <a:pt x="1545" y="344"/>
                  <a:pt x="1545" y="766"/>
                </a:cubicBezTo>
                <a:cubicBezTo>
                  <a:pt x="1545" y="1186"/>
                  <a:pt x="980" y="1906"/>
                  <a:pt x="773" y="1906"/>
                </a:cubicBezTo>
                <a:lnTo>
                  <a:pt x="773" y="234"/>
                </a:lnTo>
                <a:lnTo>
                  <a:pt x="773" y="234"/>
                </a:lnTo>
                <a:cubicBezTo>
                  <a:pt x="481" y="234"/>
                  <a:pt x="241" y="474"/>
                  <a:pt x="241" y="766"/>
                </a:cubicBezTo>
                <a:cubicBezTo>
                  <a:pt x="241" y="1057"/>
                  <a:pt x="481" y="1297"/>
                  <a:pt x="773" y="1297"/>
                </a:cubicBezTo>
                <a:cubicBezTo>
                  <a:pt x="1071" y="1297"/>
                  <a:pt x="1311" y="1057"/>
                  <a:pt x="1311" y="766"/>
                </a:cubicBezTo>
                <a:cubicBezTo>
                  <a:pt x="1311" y="474"/>
                  <a:pt x="1071" y="234"/>
                  <a:pt x="773" y="234"/>
                </a:cubicBezTo>
                <a:lnTo>
                  <a:pt x="773" y="1906"/>
                </a:ln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600">
              <a:latin typeface="Calibri Light" panose="020F0302020204030204"/>
            </a:endParaRPr>
          </a:p>
        </p:txBody>
      </p:sp>
      <p:sp>
        <p:nvSpPr>
          <p:cNvPr id="10" name="Freeform 44"/>
          <p:cNvSpPr>
            <a:spLocks noChangeArrowheads="1"/>
          </p:cNvSpPr>
          <p:nvPr/>
        </p:nvSpPr>
        <p:spPr bwMode="auto">
          <a:xfrm>
            <a:off x="18937860" y="7419292"/>
            <a:ext cx="678969" cy="679007"/>
          </a:xfrm>
          <a:custGeom>
            <a:avLst/>
            <a:gdLst>
              <a:gd name="T0" fmla="*/ 487 w 488"/>
              <a:gd name="T1" fmla="*/ 247 h 488"/>
              <a:gd name="T2" fmla="*/ 487 w 488"/>
              <a:gd name="T3" fmla="*/ 247 h 488"/>
              <a:gd name="T4" fmla="*/ 240 w 488"/>
              <a:gd name="T5" fmla="*/ 487 h 488"/>
              <a:gd name="T6" fmla="*/ 0 w 488"/>
              <a:gd name="T7" fmla="*/ 247 h 488"/>
              <a:gd name="T8" fmla="*/ 240 w 488"/>
              <a:gd name="T9" fmla="*/ 0 h 488"/>
              <a:gd name="T10" fmla="*/ 487 w 488"/>
              <a:gd name="T11" fmla="*/ 247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88" h="488">
                <a:moveTo>
                  <a:pt x="487" y="247"/>
                </a:moveTo>
                <a:lnTo>
                  <a:pt x="487" y="247"/>
                </a:lnTo>
                <a:cubicBezTo>
                  <a:pt x="487" y="383"/>
                  <a:pt x="376" y="487"/>
                  <a:pt x="240" y="487"/>
                </a:cubicBezTo>
                <a:cubicBezTo>
                  <a:pt x="104" y="487"/>
                  <a:pt x="0" y="383"/>
                  <a:pt x="0" y="247"/>
                </a:cubicBezTo>
                <a:cubicBezTo>
                  <a:pt x="0" y="110"/>
                  <a:pt x="104" y="0"/>
                  <a:pt x="240" y="0"/>
                </a:cubicBezTo>
                <a:cubicBezTo>
                  <a:pt x="376" y="0"/>
                  <a:pt x="487" y="110"/>
                  <a:pt x="487" y="247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600">
              <a:latin typeface="Calibri Light" panose="020F0302020204030204"/>
            </a:endParaRPr>
          </a:p>
        </p:txBody>
      </p:sp>
      <p:sp>
        <p:nvSpPr>
          <p:cNvPr id="11" name="Freeform 45"/>
          <p:cNvSpPr>
            <a:spLocks noChangeArrowheads="1"/>
          </p:cNvSpPr>
          <p:nvPr/>
        </p:nvSpPr>
        <p:spPr bwMode="auto">
          <a:xfrm>
            <a:off x="19171064" y="7638071"/>
            <a:ext cx="269138" cy="269157"/>
          </a:xfrm>
          <a:custGeom>
            <a:avLst/>
            <a:gdLst>
              <a:gd name="T0" fmla="*/ 194 w 195"/>
              <a:gd name="T1" fmla="*/ 98 h 196"/>
              <a:gd name="T2" fmla="*/ 194 w 195"/>
              <a:gd name="T3" fmla="*/ 98 h 196"/>
              <a:gd name="T4" fmla="*/ 97 w 195"/>
              <a:gd name="T5" fmla="*/ 195 h 196"/>
              <a:gd name="T6" fmla="*/ 0 w 195"/>
              <a:gd name="T7" fmla="*/ 98 h 196"/>
              <a:gd name="T8" fmla="*/ 97 w 195"/>
              <a:gd name="T9" fmla="*/ 0 h 196"/>
              <a:gd name="T10" fmla="*/ 194 w 195"/>
              <a:gd name="T11" fmla="*/ 98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5" h="196">
                <a:moveTo>
                  <a:pt x="194" y="98"/>
                </a:moveTo>
                <a:lnTo>
                  <a:pt x="194" y="98"/>
                </a:lnTo>
                <a:cubicBezTo>
                  <a:pt x="194" y="149"/>
                  <a:pt x="149" y="195"/>
                  <a:pt x="97" y="195"/>
                </a:cubicBezTo>
                <a:cubicBezTo>
                  <a:pt x="45" y="195"/>
                  <a:pt x="0" y="149"/>
                  <a:pt x="0" y="98"/>
                </a:cubicBezTo>
                <a:cubicBezTo>
                  <a:pt x="0" y="46"/>
                  <a:pt x="45" y="0"/>
                  <a:pt x="97" y="0"/>
                </a:cubicBezTo>
                <a:cubicBezTo>
                  <a:pt x="149" y="0"/>
                  <a:pt x="194" y="46"/>
                  <a:pt x="194" y="9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600">
              <a:latin typeface="Calibri Light" panose="020F0302020204030204"/>
            </a:endParaRPr>
          </a:p>
        </p:txBody>
      </p:sp>
      <p:sp>
        <p:nvSpPr>
          <p:cNvPr id="12" name="Freeform 46"/>
          <p:cNvSpPr>
            <a:spLocks noChangeArrowheads="1"/>
          </p:cNvSpPr>
          <p:nvPr/>
        </p:nvSpPr>
        <p:spPr bwMode="auto">
          <a:xfrm>
            <a:off x="19136143" y="7645526"/>
            <a:ext cx="281372" cy="281391"/>
          </a:xfrm>
          <a:custGeom>
            <a:avLst/>
            <a:gdLst>
              <a:gd name="T0" fmla="*/ 194 w 202"/>
              <a:gd name="T1" fmla="*/ 104 h 202"/>
              <a:gd name="T2" fmla="*/ 194 w 202"/>
              <a:gd name="T3" fmla="*/ 104 h 202"/>
              <a:gd name="T4" fmla="*/ 194 w 202"/>
              <a:gd name="T5" fmla="*/ 104 h 202"/>
              <a:gd name="T6" fmla="*/ 162 w 202"/>
              <a:gd name="T7" fmla="*/ 168 h 202"/>
              <a:gd name="T8" fmla="*/ 97 w 202"/>
              <a:gd name="T9" fmla="*/ 194 h 202"/>
              <a:gd name="T10" fmla="*/ 32 w 202"/>
              <a:gd name="T11" fmla="*/ 168 h 202"/>
              <a:gd name="T12" fmla="*/ 6 w 202"/>
              <a:gd name="T13" fmla="*/ 104 h 202"/>
              <a:gd name="T14" fmla="*/ 32 w 202"/>
              <a:gd name="T15" fmla="*/ 39 h 202"/>
              <a:gd name="T16" fmla="*/ 97 w 202"/>
              <a:gd name="T17" fmla="*/ 6 h 202"/>
              <a:gd name="T18" fmla="*/ 162 w 202"/>
              <a:gd name="T19" fmla="*/ 39 h 202"/>
              <a:gd name="T20" fmla="*/ 194 w 202"/>
              <a:gd name="T21" fmla="*/ 104 h 202"/>
              <a:gd name="T22" fmla="*/ 194 w 202"/>
              <a:gd name="T23" fmla="*/ 104 h 202"/>
              <a:gd name="T24" fmla="*/ 201 w 202"/>
              <a:gd name="T25" fmla="*/ 104 h 202"/>
              <a:gd name="T26" fmla="*/ 97 w 202"/>
              <a:gd name="T27" fmla="*/ 0 h 202"/>
              <a:gd name="T28" fmla="*/ 0 w 202"/>
              <a:gd name="T29" fmla="*/ 104 h 202"/>
              <a:gd name="T30" fmla="*/ 97 w 202"/>
              <a:gd name="T31" fmla="*/ 201 h 202"/>
              <a:gd name="T32" fmla="*/ 201 w 202"/>
              <a:gd name="T33" fmla="*/ 104 h 202"/>
              <a:gd name="T34" fmla="*/ 194 w 202"/>
              <a:gd name="T35" fmla="*/ 104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2" h="202">
                <a:moveTo>
                  <a:pt x="194" y="104"/>
                </a:moveTo>
                <a:lnTo>
                  <a:pt x="194" y="104"/>
                </a:lnTo>
                <a:lnTo>
                  <a:pt x="194" y="104"/>
                </a:lnTo>
                <a:cubicBezTo>
                  <a:pt x="194" y="129"/>
                  <a:pt x="181" y="149"/>
                  <a:pt x="162" y="168"/>
                </a:cubicBezTo>
                <a:cubicBezTo>
                  <a:pt x="149" y="188"/>
                  <a:pt x="123" y="194"/>
                  <a:pt x="97" y="194"/>
                </a:cubicBezTo>
                <a:cubicBezTo>
                  <a:pt x="71" y="194"/>
                  <a:pt x="52" y="188"/>
                  <a:pt x="32" y="168"/>
                </a:cubicBezTo>
                <a:cubicBezTo>
                  <a:pt x="13" y="149"/>
                  <a:pt x="6" y="129"/>
                  <a:pt x="6" y="104"/>
                </a:cubicBezTo>
                <a:cubicBezTo>
                  <a:pt x="6" y="78"/>
                  <a:pt x="13" y="52"/>
                  <a:pt x="32" y="39"/>
                </a:cubicBezTo>
                <a:cubicBezTo>
                  <a:pt x="52" y="19"/>
                  <a:pt x="71" y="6"/>
                  <a:pt x="97" y="6"/>
                </a:cubicBezTo>
                <a:cubicBezTo>
                  <a:pt x="123" y="6"/>
                  <a:pt x="149" y="19"/>
                  <a:pt x="162" y="39"/>
                </a:cubicBezTo>
                <a:cubicBezTo>
                  <a:pt x="181" y="52"/>
                  <a:pt x="194" y="78"/>
                  <a:pt x="194" y="104"/>
                </a:cubicBezTo>
                <a:lnTo>
                  <a:pt x="194" y="104"/>
                </a:lnTo>
                <a:cubicBezTo>
                  <a:pt x="201" y="104"/>
                  <a:pt x="201" y="104"/>
                  <a:pt x="201" y="104"/>
                </a:cubicBezTo>
                <a:cubicBezTo>
                  <a:pt x="201" y="45"/>
                  <a:pt x="155" y="0"/>
                  <a:pt x="97" y="0"/>
                </a:cubicBezTo>
                <a:cubicBezTo>
                  <a:pt x="45" y="0"/>
                  <a:pt x="0" y="45"/>
                  <a:pt x="0" y="104"/>
                </a:cubicBezTo>
                <a:cubicBezTo>
                  <a:pt x="0" y="155"/>
                  <a:pt x="45" y="201"/>
                  <a:pt x="97" y="201"/>
                </a:cubicBezTo>
                <a:cubicBezTo>
                  <a:pt x="155" y="201"/>
                  <a:pt x="201" y="155"/>
                  <a:pt x="201" y="104"/>
                </a:cubicBezTo>
                <a:lnTo>
                  <a:pt x="194" y="104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600">
              <a:latin typeface="Calibri Light" panose="020F0302020204030204"/>
            </a:endParaRPr>
          </a:p>
        </p:txBody>
      </p:sp>
      <p:sp>
        <p:nvSpPr>
          <p:cNvPr id="13" name="TextBox 79"/>
          <p:cNvSpPr txBox="1"/>
          <p:nvPr/>
        </p:nvSpPr>
        <p:spPr>
          <a:xfrm>
            <a:off x="17895654" y="8494002"/>
            <a:ext cx="2831470" cy="677072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r>
              <a:rPr lang="zh-CN" altLang="en-US" sz="3200" b="1" dirty="0" smtClean="0">
                <a:latin typeface="Source Sans Pro"/>
                <a:ea typeface="宋体" panose="02010600030101010101" pitchFamily="2" charset="-122"/>
              </a:rPr>
              <a:t>医院确认修复</a:t>
            </a:r>
            <a:endParaRPr lang="zh-CN" altLang="en-US" sz="3200" b="1" dirty="0">
              <a:latin typeface="Source Sans Pro"/>
              <a:ea typeface="宋体" panose="02010600030101010101" pitchFamily="2" charset="-122"/>
            </a:endParaRPr>
          </a:p>
        </p:txBody>
      </p:sp>
      <p:sp>
        <p:nvSpPr>
          <p:cNvPr id="14" name="TextBox 80"/>
          <p:cNvSpPr txBox="1"/>
          <p:nvPr/>
        </p:nvSpPr>
        <p:spPr>
          <a:xfrm>
            <a:off x="17744783" y="9057442"/>
            <a:ext cx="3133725" cy="688357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  <a:cs typeface="Calibri Light" panose="020F0302020204030204"/>
              </a:rPr>
              <a:t>服务评价、分析</a:t>
            </a: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Calibri Light" panose="020F0302020204030204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526260" y="4793516"/>
            <a:ext cx="2608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en-US" dirty="0" smtClean="0"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维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修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8801715" y="4793516"/>
            <a:ext cx="1393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 smtClean="0">
                <a:latin typeface="微软雅黑" panose="020B0503020204020204" charset="-122"/>
                <a:ea typeface="微软雅黑" panose="020B0503020204020204" charset="-122"/>
              </a:rPr>
              <a:t>评价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Rectangle 378"/>
          <p:cNvSpPr/>
          <p:nvPr/>
        </p:nvSpPr>
        <p:spPr>
          <a:xfrm>
            <a:off x="888474" y="935782"/>
            <a:ext cx="4931495" cy="13783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/>
            </a:endParaRPr>
          </a:p>
        </p:txBody>
      </p:sp>
      <p:sp>
        <p:nvSpPr>
          <p:cNvPr id="70" name="Line 525"/>
          <p:cNvSpPr>
            <a:spLocks noChangeShapeType="1"/>
          </p:cNvSpPr>
          <p:nvPr/>
        </p:nvSpPr>
        <p:spPr bwMode="auto">
          <a:xfrm>
            <a:off x="2277769" y="1180524"/>
            <a:ext cx="4770" cy="1068049"/>
          </a:xfrm>
          <a:prstGeom prst="line">
            <a:avLst/>
          </a:prstGeom>
          <a:noFill/>
          <a:ln w="1800" cap="flat">
            <a:solidFill>
              <a:srgbClr val="F1F0F0"/>
            </a:solidFill>
            <a:round/>
          </a:ln>
          <a:effectLst/>
        </p:spPr>
        <p:txBody>
          <a:bodyPr/>
          <a:lstStyle/>
          <a:p>
            <a:endParaRPr lang="en-US" sz="11500">
              <a:latin typeface="Calibri Light" panose="020F0302020204030204"/>
            </a:endParaRPr>
          </a:p>
        </p:txBody>
      </p:sp>
      <p:sp>
        <p:nvSpPr>
          <p:cNvPr id="71" name="TextBox 380"/>
          <p:cNvSpPr txBox="1"/>
          <p:nvPr/>
        </p:nvSpPr>
        <p:spPr>
          <a:xfrm>
            <a:off x="1284857" y="1127238"/>
            <a:ext cx="754391" cy="101562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r>
              <a:rPr lang="id-ID" sz="5400" b="1" dirty="0">
                <a:solidFill>
                  <a:schemeClr val="bg1"/>
                </a:solidFill>
                <a:latin typeface="Source Sans Pro"/>
                <a:cs typeface="Source Sans Pro"/>
              </a:rPr>
              <a:t>4</a:t>
            </a:r>
            <a:endParaRPr lang="id-ID" sz="54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72" name="TextBox 385"/>
          <p:cNvSpPr txBox="1"/>
          <p:nvPr/>
        </p:nvSpPr>
        <p:spPr>
          <a:xfrm>
            <a:off x="2479040" y="1180465"/>
            <a:ext cx="2957830" cy="888412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en-US" sz="40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Calibri Light" panose="020F0302020204030204"/>
              </a:rPr>
              <a:t>设备运维</a:t>
            </a:r>
            <a:endParaRPr lang="zh-CN" altLang="en-US" sz="4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Calibri Light" panose="020F0302020204030204"/>
            </a:endParaRPr>
          </a:p>
        </p:txBody>
      </p:sp>
      <p:sp>
        <p:nvSpPr>
          <p:cNvPr id="75" name="TextBox 76"/>
          <p:cNvSpPr txBox="1"/>
          <p:nvPr/>
        </p:nvSpPr>
        <p:spPr>
          <a:xfrm>
            <a:off x="10067374" y="9157873"/>
            <a:ext cx="3615873" cy="687705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en-US" sz="2800" dirty="0" smtClean="0">
                <a:latin typeface="微软雅黑" panose="020B0503020204020204" charset="-122"/>
                <a:ea typeface="微软雅黑" panose="020B0503020204020204" charset="-122"/>
                <a:cs typeface="Calibri Light" panose="020F0302020204030204"/>
              </a:rPr>
              <a:t>工程师接受提醒</a:t>
            </a: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Calibri Light" panose="020F0302020204030204"/>
            </a:endParaRPr>
          </a:p>
        </p:txBody>
      </p:sp>
      <p:sp>
        <p:nvSpPr>
          <p:cNvPr id="84" name="TextBox 385"/>
          <p:cNvSpPr txBox="1"/>
          <p:nvPr/>
        </p:nvSpPr>
        <p:spPr>
          <a:xfrm>
            <a:off x="6090316" y="1270748"/>
            <a:ext cx="2957830" cy="888412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en-US" sz="4000" dirty="0" smtClean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Calibri Light" panose="020F0302020204030204"/>
              </a:rPr>
              <a:t>维修管理</a:t>
            </a:r>
            <a:endParaRPr lang="zh-CN" altLang="en-US" sz="4000" dirty="0" smtClean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Calibri Light" panose="020F030202020403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Freeform 2229"/>
          <p:cNvSpPr>
            <a:spLocks noChangeArrowheads="1"/>
          </p:cNvSpPr>
          <p:nvPr/>
        </p:nvSpPr>
        <p:spPr bwMode="auto">
          <a:xfrm>
            <a:off x="3829685" y="7186295"/>
            <a:ext cx="16519525" cy="617220"/>
          </a:xfrm>
          <a:custGeom>
            <a:avLst/>
            <a:gdLst>
              <a:gd name="T0" fmla="*/ 1392 w 7836"/>
              <a:gd name="T1" fmla="*/ 0 h 41"/>
              <a:gd name="T2" fmla="*/ 1392 w 7836"/>
              <a:gd name="T3" fmla="*/ 0 h 41"/>
              <a:gd name="T4" fmla="*/ 0 w 7836"/>
              <a:gd name="T5" fmla="*/ 0 h 41"/>
              <a:gd name="T6" fmla="*/ 0 w 7836"/>
              <a:gd name="T7" fmla="*/ 40 h 41"/>
              <a:gd name="T8" fmla="*/ 0 w 7836"/>
              <a:gd name="T9" fmla="*/ 40 h 41"/>
              <a:gd name="T10" fmla="*/ 1392 w 7836"/>
              <a:gd name="T11" fmla="*/ 40 h 41"/>
              <a:gd name="T12" fmla="*/ 1392 w 7836"/>
              <a:gd name="T13" fmla="*/ 40 h 41"/>
              <a:gd name="T14" fmla="*/ 1392 w 7836"/>
              <a:gd name="T15" fmla="*/ 0 h 41"/>
              <a:gd name="T16" fmla="*/ 2712 w 7836"/>
              <a:gd name="T17" fmla="*/ 0 h 41"/>
              <a:gd name="T18" fmla="*/ 2712 w 7836"/>
              <a:gd name="T19" fmla="*/ 0 h 41"/>
              <a:gd name="T20" fmla="*/ 1886 w 7836"/>
              <a:gd name="T21" fmla="*/ 0 h 41"/>
              <a:gd name="T22" fmla="*/ 1886 w 7836"/>
              <a:gd name="T23" fmla="*/ 40 h 41"/>
              <a:gd name="T24" fmla="*/ 1886 w 7836"/>
              <a:gd name="T25" fmla="*/ 40 h 41"/>
              <a:gd name="T26" fmla="*/ 2712 w 7836"/>
              <a:gd name="T27" fmla="*/ 40 h 41"/>
              <a:gd name="T28" fmla="*/ 2712 w 7836"/>
              <a:gd name="T29" fmla="*/ 40 h 41"/>
              <a:gd name="T30" fmla="*/ 2712 w 7836"/>
              <a:gd name="T31" fmla="*/ 0 h 41"/>
              <a:gd name="T32" fmla="*/ 4517 w 7836"/>
              <a:gd name="T33" fmla="*/ 0 h 41"/>
              <a:gd name="T34" fmla="*/ 4517 w 7836"/>
              <a:gd name="T35" fmla="*/ 0 h 41"/>
              <a:gd name="T36" fmla="*/ 3208 w 7836"/>
              <a:gd name="T37" fmla="*/ 0 h 41"/>
              <a:gd name="T38" fmla="*/ 3217 w 7836"/>
              <a:gd name="T39" fmla="*/ 40 h 41"/>
              <a:gd name="T40" fmla="*/ 3217 w 7836"/>
              <a:gd name="T41" fmla="*/ 40 h 41"/>
              <a:gd name="T42" fmla="*/ 4517 w 7836"/>
              <a:gd name="T43" fmla="*/ 40 h 41"/>
              <a:gd name="T44" fmla="*/ 4517 w 7836"/>
              <a:gd name="T45" fmla="*/ 40 h 41"/>
              <a:gd name="T46" fmla="*/ 4517 w 7836"/>
              <a:gd name="T47" fmla="*/ 0 h 41"/>
              <a:gd name="T48" fmla="*/ 6615 w 7836"/>
              <a:gd name="T49" fmla="*/ 0 h 41"/>
              <a:gd name="T50" fmla="*/ 6615 w 7836"/>
              <a:gd name="T51" fmla="*/ 0 h 41"/>
              <a:gd name="T52" fmla="*/ 5013 w 7836"/>
              <a:gd name="T53" fmla="*/ 0 h 41"/>
              <a:gd name="T54" fmla="*/ 5013 w 7836"/>
              <a:gd name="T55" fmla="*/ 40 h 41"/>
              <a:gd name="T56" fmla="*/ 5013 w 7836"/>
              <a:gd name="T57" fmla="*/ 40 h 41"/>
              <a:gd name="T58" fmla="*/ 6615 w 7836"/>
              <a:gd name="T59" fmla="*/ 40 h 41"/>
              <a:gd name="T60" fmla="*/ 6615 w 7836"/>
              <a:gd name="T61" fmla="*/ 40 h 41"/>
              <a:gd name="T62" fmla="*/ 6615 w 7836"/>
              <a:gd name="T63" fmla="*/ 0 h 41"/>
              <a:gd name="T64" fmla="*/ 7835 w 7836"/>
              <a:gd name="T65" fmla="*/ 0 h 41"/>
              <a:gd name="T66" fmla="*/ 7835 w 7836"/>
              <a:gd name="T67" fmla="*/ 0 h 41"/>
              <a:gd name="T68" fmla="*/ 7109 w 7836"/>
              <a:gd name="T69" fmla="*/ 0 h 41"/>
              <a:gd name="T70" fmla="*/ 7109 w 7836"/>
              <a:gd name="T71" fmla="*/ 40 h 41"/>
              <a:gd name="T72" fmla="*/ 7109 w 7836"/>
              <a:gd name="T73" fmla="*/ 40 h 41"/>
              <a:gd name="T74" fmla="*/ 7835 w 7836"/>
              <a:gd name="T75" fmla="*/ 40 h 41"/>
              <a:gd name="T76" fmla="*/ 7835 w 7836"/>
              <a:gd name="T77" fmla="*/ 40 h 41"/>
              <a:gd name="T78" fmla="*/ 7835 w 7836"/>
              <a:gd name="T79" fmla="*/ 0 h 41"/>
              <a:gd name="T80" fmla="*/ 1392 w 7836"/>
              <a:gd name="T81" fmla="*/ 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836" h="41">
                <a:moveTo>
                  <a:pt x="1392" y="0"/>
                </a:moveTo>
                <a:lnTo>
                  <a:pt x="1392" y="0"/>
                </a:lnTo>
                <a:cubicBezTo>
                  <a:pt x="0" y="0"/>
                  <a:pt x="0" y="0"/>
                  <a:pt x="0" y="0"/>
                </a:cubicBezTo>
                <a:cubicBezTo>
                  <a:pt x="0" y="11"/>
                  <a:pt x="0" y="31"/>
                  <a:pt x="0" y="40"/>
                </a:cubicBezTo>
                <a:lnTo>
                  <a:pt x="0" y="40"/>
                </a:lnTo>
                <a:cubicBezTo>
                  <a:pt x="1392" y="40"/>
                  <a:pt x="1392" y="40"/>
                  <a:pt x="1392" y="40"/>
                </a:cubicBezTo>
                <a:lnTo>
                  <a:pt x="1392" y="40"/>
                </a:lnTo>
                <a:cubicBezTo>
                  <a:pt x="1392" y="31"/>
                  <a:pt x="1392" y="11"/>
                  <a:pt x="1392" y="0"/>
                </a:cubicBezTo>
                <a:lnTo>
                  <a:pt x="2712" y="0"/>
                </a:lnTo>
                <a:lnTo>
                  <a:pt x="2712" y="0"/>
                </a:lnTo>
                <a:cubicBezTo>
                  <a:pt x="1886" y="0"/>
                  <a:pt x="1886" y="0"/>
                  <a:pt x="1886" y="0"/>
                </a:cubicBezTo>
                <a:cubicBezTo>
                  <a:pt x="1886" y="11"/>
                  <a:pt x="1886" y="31"/>
                  <a:pt x="1886" y="40"/>
                </a:cubicBezTo>
                <a:lnTo>
                  <a:pt x="1886" y="40"/>
                </a:lnTo>
                <a:cubicBezTo>
                  <a:pt x="2712" y="40"/>
                  <a:pt x="2712" y="40"/>
                  <a:pt x="2712" y="40"/>
                </a:cubicBezTo>
                <a:lnTo>
                  <a:pt x="2712" y="40"/>
                </a:lnTo>
                <a:cubicBezTo>
                  <a:pt x="2712" y="31"/>
                  <a:pt x="2712" y="11"/>
                  <a:pt x="2712" y="0"/>
                </a:cubicBezTo>
                <a:lnTo>
                  <a:pt x="4517" y="0"/>
                </a:lnTo>
                <a:lnTo>
                  <a:pt x="4517" y="0"/>
                </a:lnTo>
                <a:cubicBezTo>
                  <a:pt x="3208" y="0"/>
                  <a:pt x="3208" y="0"/>
                  <a:pt x="3208" y="0"/>
                </a:cubicBezTo>
                <a:cubicBezTo>
                  <a:pt x="3208" y="11"/>
                  <a:pt x="3217" y="31"/>
                  <a:pt x="3217" y="40"/>
                </a:cubicBezTo>
                <a:lnTo>
                  <a:pt x="3217" y="40"/>
                </a:lnTo>
                <a:cubicBezTo>
                  <a:pt x="4517" y="40"/>
                  <a:pt x="4517" y="40"/>
                  <a:pt x="4517" y="40"/>
                </a:cubicBezTo>
                <a:lnTo>
                  <a:pt x="4517" y="40"/>
                </a:lnTo>
                <a:cubicBezTo>
                  <a:pt x="4517" y="31"/>
                  <a:pt x="4517" y="11"/>
                  <a:pt x="4517" y="0"/>
                </a:cubicBezTo>
                <a:lnTo>
                  <a:pt x="6615" y="0"/>
                </a:lnTo>
                <a:lnTo>
                  <a:pt x="6615" y="0"/>
                </a:lnTo>
                <a:cubicBezTo>
                  <a:pt x="5013" y="0"/>
                  <a:pt x="5013" y="0"/>
                  <a:pt x="5013" y="0"/>
                </a:cubicBezTo>
                <a:cubicBezTo>
                  <a:pt x="5013" y="11"/>
                  <a:pt x="5013" y="31"/>
                  <a:pt x="5013" y="40"/>
                </a:cubicBezTo>
                <a:lnTo>
                  <a:pt x="5013" y="40"/>
                </a:lnTo>
                <a:cubicBezTo>
                  <a:pt x="6615" y="40"/>
                  <a:pt x="6615" y="40"/>
                  <a:pt x="6615" y="40"/>
                </a:cubicBezTo>
                <a:lnTo>
                  <a:pt x="6615" y="40"/>
                </a:lnTo>
                <a:cubicBezTo>
                  <a:pt x="6615" y="31"/>
                  <a:pt x="6615" y="11"/>
                  <a:pt x="6615" y="0"/>
                </a:cubicBezTo>
                <a:lnTo>
                  <a:pt x="7835" y="0"/>
                </a:lnTo>
                <a:lnTo>
                  <a:pt x="7835" y="0"/>
                </a:lnTo>
                <a:cubicBezTo>
                  <a:pt x="7109" y="0"/>
                  <a:pt x="7109" y="0"/>
                  <a:pt x="7109" y="0"/>
                </a:cubicBezTo>
                <a:cubicBezTo>
                  <a:pt x="7109" y="11"/>
                  <a:pt x="7109" y="31"/>
                  <a:pt x="7109" y="40"/>
                </a:cubicBezTo>
                <a:lnTo>
                  <a:pt x="7109" y="40"/>
                </a:lnTo>
                <a:cubicBezTo>
                  <a:pt x="7835" y="40"/>
                  <a:pt x="7835" y="40"/>
                  <a:pt x="7835" y="40"/>
                </a:cubicBezTo>
                <a:lnTo>
                  <a:pt x="7835" y="40"/>
                </a:lnTo>
                <a:cubicBezTo>
                  <a:pt x="7835" y="31"/>
                  <a:pt x="7835" y="11"/>
                  <a:pt x="7835" y="0"/>
                </a:cubicBezTo>
                <a:lnTo>
                  <a:pt x="1392" y="0"/>
                </a:ln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49600">
              <a:latin typeface="Calibri Light" panose="020F0302020204030204"/>
            </a:endParaRPr>
          </a:p>
        </p:txBody>
      </p:sp>
      <p:sp>
        <p:nvSpPr>
          <p:cNvPr id="208" name="Freeform 2230"/>
          <p:cNvSpPr>
            <a:spLocks noChangeArrowheads="1"/>
          </p:cNvSpPr>
          <p:nvPr/>
        </p:nvSpPr>
        <p:spPr bwMode="auto">
          <a:xfrm>
            <a:off x="7336999" y="4347245"/>
            <a:ext cx="9451" cy="2609252"/>
          </a:xfrm>
          <a:custGeom>
            <a:avLst/>
            <a:gdLst>
              <a:gd name="T0" fmla="*/ 9 w 10"/>
              <a:gd name="T1" fmla="*/ 0 h 1220"/>
              <a:gd name="T2" fmla="*/ 9 w 10"/>
              <a:gd name="T3" fmla="*/ 0 h 1220"/>
              <a:gd name="T4" fmla="*/ 0 w 10"/>
              <a:gd name="T5" fmla="*/ 0 h 1220"/>
              <a:gd name="T6" fmla="*/ 0 w 10"/>
              <a:gd name="T7" fmla="*/ 1219 h 1220"/>
              <a:gd name="T8" fmla="*/ 9 w 10"/>
              <a:gd name="T9" fmla="*/ 1219 h 1220"/>
              <a:gd name="T10" fmla="*/ 9 w 10"/>
              <a:gd name="T11" fmla="*/ 1219 h 1220"/>
              <a:gd name="T12" fmla="*/ 9 w 10"/>
              <a:gd name="T13" fmla="*/ 0 h 1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1220">
                <a:moveTo>
                  <a:pt x="9" y="0"/>
                </a:moveTo>
                <a:lnTo>
                  <a:pt x="9" y="0"/>
                </a:lnTo>
                <a:cubicBezTo>
                  <a:pt x="0" y="0"/>
                  <a:pt x="0" y="0"/>
                  <a:pt x="0" y="0"/>
                </a:cubicBezTo>
                <a:cubicBezTo>
                  <a:pt x="0" y="1219"/>
                  <a:pt x="0" y="1219"/>
                  <a:pt x="0" y="1219"/>
                </a:cubicBezTo>
                <a:cubicBezTo>
                  <a:pt x="0" y="1219"/>
                  <a:pt x="0" y="1219"/>
                  <a:pt x="9" y="1219"/>
                </a:cubicBezTo>
                <a:lnTo>
                  <a:pt x="9" y="1219"/>
                </a:lnTo>
                <a:cubicBezTo>
                  <a:pt x="9" y="0"/>
                  <a:pt x="9" y="0"/>
                  <a:pt x="9" y="0"/>
                </a:cubicBezTo>
              </a:path>
            </a:pathLst>
          </a:custGeom>
          <a:solidFill>
            <a:schemeClr val="bg1">
              <a:lumMod val="85000"/>
            </a:schemeClr>
          </a:solidFill>
          <a:ln w="9525" cap="flat">
            <a:solidFill>
              <a:srgbClr val="808080"/>
            </a:solidFill>
            <a:bevel/>
          </a:ln>
          <a:effectLst/>
        </p:spPr>
        <p:txBody>
          <a:bodyPr wrap="none" anchor="ctr"/>
          <a:lstStyle/>
          <a:p>
            <a:endParaRPr lang="en-US" sz="49600">
              <a:latin typeface="Calibri Light" panose="020F0302020204030204"/>
            </a:endParaRPr>
          </a:p>
        </p:txBody>
      </p:sp>
      <p:sp>
        <p:nvSpPr>
          <p:cNvPr id="209" name="Freeform 2231"/>
          <p:cNvSpPr>
            <a:spLocks noChangeArrowheads="1"/>
          </p:cNvSpPr>
          <p:nvPr/>
        </p:nvSpPr>
        <p:spPr bwMode="auto">
          <a:xfrm>
            <a:off x="10191865" y="10378777"/>
            <a:ext cx="0" cy="0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solidFill>
            <a:srgbClr val="D1CFCF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49600">
              <a:latin typeface="Calibri Light" panose="020F0302020204030204"/>
            </a:endParaRPr>
          </a:p>
        </p:txBody>
      </p:sp>
      <p:sp>
        <p:nvSpPr>
          <p:cNvPr id="210" name="Freeform 2232"/>
          <p:cNvSpPr>
            <a:spLocks noChangeArrowheads="1"/>
          </p:cNvSpPr>
          <p:nvPr/>
        </p:nvSpPr>
        <p:spPr bwMode="auto">
          <a:xfrm>
            <a:off x="10191865" y="10378777"/>
            <a:ext cx="0" cy="0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solidFill>
            <a:srgbClr val="D1CFCF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49600">
              <a:latin typeface="Calibri Light" panose="020F0302020204030204"/>
            </a:endParaRPr>
          </a:p>
        </p:txBody>
      </p:sp>
      <p:sp>
        <p:nvSpPr>
          <p:cNvPr id="211" name="Freeform 2233"/>
          <p:cNvSpPr>
            <a:spLocks noChangeArrowheads="1"/>
          </p:cNvSpPr>
          <p:nvPr/>
        </p:nvSpPr>
        <p:spPr bwMode="auto">
          <a:xfrm>
            <a:off x="10172957" y="8043682"/>
            <a:ext cx="9451" cy="2325638"/>
          </a:xfrm>
          <a:custGeom>
            <a:avLst/>
            <a:gdLst>
              <a:gd name="T0" fmla="*/ 10 w 11"/>
              <a:gd name="T1" fmla="*/ 0 h 1089"/>
              <a:gd name="T2" fmla="*/ 10 w 11"/>
              <a:gd name="T3" fmla="*/ 0 h 1089"/>
              <a:gd name="T4" fmla="*/ 10 w 11"/>
              <a:gd name="T5" fmla="*/ 0 h 1089"/>
              <a:gd name="T6" fmla="*/ 0 w 11"/>
              <a:gd name="T7" fmla="*/ 0 h 1089"/>
              <a:gd name="T8" fmla="*/ 0 w 11"/>
              <a:gd name="T9" fmla="*/ 1088 h 1089"/>
              <a:gd name="T10" fmla="*/ 10 w 11"/>
              <a:gd name="T11" fmla="*/ 1088 h 1089"/>
              <a:gd name="T12" fmla="*/ 10 w 11"/>
              <a:gd name="T13" fmla="*/ 1088 h 1089"/>
              <a:gd name="T14" fmla="*/ 10 w 11"/>
              <a:gd name="T15" fmla="*/ 0 h 10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" h="1089">
                <a:moveTo>
                  <a:pt x="10" y="0"/>
                </a:moveTo>
                <a:lnTo>
                  <a:pt x="10" y="0"/>
                </a:lnTo>
                <a:lnTo>
                  <a:pt x="10" y="0"/>
                </a:lnTo>
                <a:lnTo>
                  <a:pt x="0" y="0"/>
                </a:lnTo>
                <a:cubicBezTo>
                  <a:pt x="0" y="1088"/>
                  <a:pt x="0" y="1088"/>
                  <a:pt x="0" y="1088"/>
                </a:cubicBezTo>
                <a:cubicBezTo>
                  <a:pt x="10" y="1088"/>
                  <a:pt x="10" y="1088"/>
                  <a:pt x="10" y="1088"/>
                </a:cubicBezTo>
                <a:lnTo>
                  <a:pt x="10" y="1088"/>
                </a:lnTo>
                <a:cubicBezTo>
                  <a:pt x="10" y="0"/>
                  <a:pt x="10" y="0"/>
                  <a:pt x="10" y="0"/>
                </a:cubicBezTo>
              </a:path>
            </a:pathLst>
          </a:custGeom>
          <a:solidFill>
            <a:schemeClr val="bg1">
              <a:lumMod val="85000"/>
            </a:schemeClr>
          </a:solidFill>
          <a:ln w="9525" cap="flat">
            <a:solidFill>
              <a:srgbClr val="808080"/>
            </a:solidFill>
            <a:bevel/>
          </a:ln>
          <a:effectLst/>
        </p:spPr>
        <p:txBody>
          <a:bodyPr wrap="none" anchor="ctr"/>
          <a:lstStyle/>
          <a:p>
            <a:endParaRPr lang="en-US" sz="49600">
              <a:latin typeface="Calibri Light" panose="020F0302020204030204"/>
            </a:endParaRPr>
          </a:p>
        </p:txBody>
      </p:sp>
      <p:sp>
        <p:nvSpPr>
          <p:cNvPr id="213" name="Freeform 2235"/>
          <p:cNvSpPr>
            <a:spLocks noChangeArrowheads="1"/>
          </p:cNvSpPr>
          <p:nvPr/>
        </p:nvSpPr>
        <p:spPr bwMode="auto">
          <a:xfrm>
            <a:off x="14312969" y="4087832"/>
            <a:ext cx="0" cy="0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solidFill>
            <a:srgbClr val="D1CFCF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49600">
              <a:latin typeface="Calibri Light" panose="020F0302020204030204"/>
            </a:endParaRPr>
          </a:p>
        </p:txBody>
      </p:sp>
      <p:sp>
        <p:nvSpPr>
          <p:cNvPr id="214" name="Freeform 2236"/>
          <p:cNvSpPr>
            <a:spLocks noChangeArrowheads="1"/>
          </p:cNvSpPr>
          <p:nvPr/>
        </p:nvSpPr>
        <p:spPr bwMode="auto">
          <a:xfrm>
            <a:off x="14312969" y="4087832"/>
            <a:ext cx="0" cy="0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solidFill>
            <a:srgbClr val="D1CFCF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49600">
              <a:latin typeface="Calibri Light" panose="020F0302020204030204"/>
            </a:endParaRPr>
          </a:p>
        </p:txBody>
      </p:sp>
      <p:sp>
        <p:nvSpPr>
          <p:cNvPr id="215" name="Freeform 2237"/>
          <p:cNvSpPr>
            <a:spLocks noChangeArrowheads="1"/>
          </p:cNvSpPr>
          <p:nvPr/>
        </p:nvSpPr>
        <p:spPr bwMode="auto">
          <a:xfrm>
            <a:off x="13921323" y="4640717"/>
            <a:ext cx="9451" cy="2325638"/>
          </a:xfrm>
          <a:custGeom>
            <a:avLst/>
            <a:gdLst>
              <a:gd name="T0" fmla="*/ 0 w 10"/>
              <a:gd name="T1" fmla="*/ 0 h 1089"/>
              <a:gd name="T2" fmla="*/ 0 w 10"/>
              <a:gd name="T3" fmla="*/ 0 h 1089"/>
              <a:gd name="T4" fmla="*/ 0 w 10"/>
              <a:gd name="T5" fmla="*/ 1088 h 1089"/>
              <a:gd name="T6" fmla="*/ 9 w 10"/>
              <a:gd name="T7" fmla="*/ 1088 h 1089"/>
              <a:gd name="T8" fmla="*/ 9 w 10"/>
              <a:gd name="T9" fmla="*/ 1088 h 1089"/>
              <a:gd name="T10" fmla="*/ 9 w 10"/>
              <a:gd name="T11" fmla="*/ 0 h 1089"/>
              <a:gd name="T12" fmla="*/ 9 w 10"/>
              <a:gd name="T13" fmla="*/ 0 h 1089"/>
              <a:gd name="T14" fmla="*/ 0 w 10"/>
              <a:gd name="T15" fmla="*/ 0 h 10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" h="1089">
                <a:moveTo>
                  <a:pt x="0" y="0"/>
                </a:moveTo>
                <a:lnTo>
                  <a:pt x="0" y="0"/>
                </a:lnTo>
                <a:cubicBezTo>
                  <a:pt x="0" y="1088"/>
                  <a:pt x="0" y="1088"/>
                  <a:pt x="0" y="1088"/>
                </a:cubicBezTo>
                <a:cubicBezTo>
                  <a:pt x="9" y="1088"/>
                  <a:pt x="9" y="1088"/>
                  <a:pt x="9" y="1088"/>
                </a:cubicBezTo>
                <a:lnTo>
                  <a:pt x="9" y="1088"/>
                </a:lnTo>
                <a:cubicBezTo>
                  <a:pt x="9" y="0"/>
                  <a:pt x="9" y="0"/>
                  <a:pt x="9" y="0"/>
                </a:cubicBezTo>
                <a:lnTo>
                  <a:pt x="9" y="0"/>
                </a:ln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chemeClr val="bg1">
              <a:lumMod val="85000"/>
            </a:schemeClr>
          </a:solidFill>
          <a:ln w="9525" cap="flat">
            <a:solidFill>
              <a:srgbClr val="808080"/>
            </a:solidFill>
            <a:bevel/>
          </a:ln>
          <a:effectLst/>
        </p:spPr>
        <p:txBody>
          <a:bodyPr wrap="none" anchor="ctr"/>
          <a:lstStyle/>
          <a:p>
            <a:endParaRPr lang="en-US" sz="49600">
              <a:latin typeface="Calibri Light" panose="020F0302020204030204"/>
            </a:endParaRPr>
          </a:p>
        </p:txBody>
      </p:sp>
      <p:sp>
        <p:nvSpPr>
          <p:cNvPr id="216" name="Freeform 2238"/>
          <p:cNvSpPr>
            <a:spLocks noChangeArrowheads="1"/>
          </p:cNvSpPr>
          <p:nvPr/>
        </p:nvSpPr>
        <p:spPr bwMode="auto">
          <a:xfrm>
            <a:off x="6817077" y="6965947"/>
            <a:ext cx="1049305" cy="1077735"/>
          </a:xfrm>
          <a:custGeom>
            <a:avLst/>
            <a:gdLst>
              <a:gd name="T0" fmla="*/ 252 w 495"/>
              <a:gd name="T1" fmla="*/ 0 h 506"/>
              <a:gd name="T2" fmla="*/ 252 w 495"/>
              <a:gd name="T3" fmla="*/ 0 h 506"/>
              <a:gd name="T4" fmla="*/ 243 w 495"/>
              <a:gd name="T5" fmla="*/ 0 h 506"/>
              <a:gd name="T6" fmla="*/ 0 w 495"/>
              <a:gd name="T7" fmla="*/ 213 h 506"/>
              <a:gd name="T8" fmla="*/ 0 w 495"/>
              <a:gd name="T9" fmla="*/ 253 h 506"/>
              <a:gd name="T10" fmla="*/ 0 w 495"/>
              <a:gd name="T11" fmla="*/ 253 h 506"/>
              <a:gd name="T12" fmla="*/ 252 w 495"/>
              <a:gd name="T13" fmla="*/ 505 h 506"/>
              <a:gd name="T14" fmla="*/ 494 w 495"/>
              <a:gd name="T15" fmla="*/ 253 h 506"/>
              <a:gd name="T16" fmla="*/ 494 w 495"/>
              <a:gd name="T17" fmla="*/ 253 h 506"/>
              <a:gd name="T18" fmla="*/ 494 w 495"/>
              <a:gd name="T19" fmla="*/ 213 h 506"/>
              <a:gd name="T20" fmla="*/ 252 w 495"/>
              <a:gd name="T21" fmla="*/ 0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95" h="506">
                <a:moveTo>
                  <a:pt x="252" y="0"/>
                </a:moveTo>
                <a:lnTo>
                  <a:pt x="252" y="0"/>
                </a:lnTo>
                <a:cubicBezTo>
                  <a:pt x="243" y="0"/>
                  <a:pt x="243" y="0"/>
                  <a:pt x="243" y="0"/>
                </a:cubicBezTo>
                <a:cubicBezTo>
                  <a:pt x="122" y="0"/>
                  <a:pt x="20" y="92"/>
                  <a:pt x="0" y="213"/>
                </a:cubicBezTo>
                <a:cubicBezTo>
                  <a:pt x="0" y="224"/>
                  <a:pt x="0" y="244"/>
                  <a:pt x="0" y="253"/>
                </a:cubicBezTo>
                <a:lnTo>
                  <a:pt x="0" y="253"/>
                </a:lnTo>
                <a:cubicBezTo>
                  <a:pt x="0" y="394"/>
                  <a:pt x="111" y="505"/>
                  <a:pt x="252" y="505"/>
                </a:cubicBezTo>
                <a:cubicBezTo>
                  <a:pt x="384" y="505"/>
                  <a:pt x="494" y="394"/>
                  <a:pt x="494" y="253"/>
                </a:cubicBezTo>
                <a:lnTo>
                  <a:pt x="494" y="253"/>
                </a:lnTo>
                <a:cubicBezTo>
                  <a:pt x="494" y="244"/>
                  <a:pt x="494" y="224"/>
                  <a:pt x="494" y="213"/>
                </a:cubicBezTo>
                <a:cubicBezTo>
                  <a:pt x="473" y="92"/>
                  <a:pt x="373" y="0"/>
                  <a:pt x="252" y="0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49600">
              <a:latin typeface="Calibri Light" panose="020F0302020204030204"/>
            </a:endParaRPr>
          </a:p>
        </p:txBody>
      </p:sp>
      <p:sp>
        <p:nvSpPr>
          <p:cNvPr id="217" name="Freeform 2239"/>
          <p:cNvSpPr>
            <a:spLocks noChangeArrowheads="1"/>
          </p:cNvSpPr>
          <p:nvPr/>
        </p:nvSpPr>
        <p:spPr bwMode="auto">
          <a:xfrm>
            <a:off x="9500870" y="6965950"/>
            <a:ext cx="1139825" cy="1077595"/>
          </a:xfrm>
          <a:custGeom>
            <a:avLst/>
            <a:gdLst>
              <a:gd name="T0" fmla="*/ 253 w 506"/>
              <a:gd name="T1" fmla="*/ 0 h 506"/>
              <a:gd name="T2" fmla="*/ 253 w 506"/>
              <a:gd name="T3" fmla="*/ 0 h 506"/>
              <a:gd name="T4" fmla="*/ 0 w 506"/>
              <a:gd name="T5" fmla="*/ 213 h 506"/>
              <a:gd name="T6" fmla="*/ 0 w 506"/>
              <a:gd name="T7" fmla="*/ 253 h 506"/>
              <a:gd name="T8" fmla="*/ 0 w 506"/>
              <a:gd name="T9" fmla="*/ 253 h 506"/>
              <a:gd name="T10" fmla="*/ 243 w 506"/>
              <a:gd name="T11" fmla="*/ 505 h 506"/>
              <a:gd name="T12" fmla="*/ 253 w 506"/>
              <a:gd name="T13" fmla="*/ 505 h 506"/>
              <a:gd name="T14" fmla="*/ 253 w 506"/>
              <a:gd name="T15" fmla="*/ 505 h 506"/>
              <a:gd name="T16" fmla="*/ 505 w 506"/>
              <a:gd name="T17" fmla="*/ 253 h 506"/>
              <a:gd name="T18" fmla="*/ 505 w 506"/>
              <a:gd name="T19" fmla="*/ 253 h 506"/>
              <a:gd name="T20" fmla="*/ 496 w 506"/>
              <a:gd name="T21" fmla="*/ 213 h 506"/>
              <a:gd name="T22" fmla="*/ 253 w 506"/>
              <a:gd name="T23" fmla="*/ 0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06" h="506">
                <a:moveTo>
                  <a:pt x="253" y="0"/>
                </a:moveTo>
                <a:lnTo>
                  <a:pt x="253" y="0"/>
                </a:lnTo>
                <a:cubicBezTo>
                  <a:pt x="123" y="0"/>
                  <a:pt x="22" y="92"/>
                  <a:pt x="0" y="213"/>
                </a:cubicBezTo>
                <a:cubicBezTo>
                  <a:pt x="0" y="224"/>
                  <a:pt x="0" y="244"/>
                  <a:pt x="0" y="253"/>
                </a:cubicBezTo>
                <a:lnTo>
                  <a:pt x="0" y="253"/>
                </a:lnTo>
                <a:cubicBezTo>
                  <a:pt x="0" y="394"/>
                  <a:pt x="112" y="505"/>
                  <a:pt x="243" y="505"/>
                </a:cubicBezTo>
                <a:lnTo>
                  <a:pt x="253" y="505"/>
                </a:lnTo>
                <a:lnTo>
                  <a:pt x="253" y="505"/>
                </a:lnTo>
                <a:cubicBezTo>
                  <a:pt x="384" y="505"/>
                  <a:pt x="496" y="394"/>
                  <a:pt x="505" y="253"/>
                </a:cubicBezTo>
                <a:lnTo>
                  <a:pt x="505" y="253"/>
                </a:lnTo>
                <a:cubicBezTo>
                  <a:pt x="505" y="244"/>
                  <a:pt x="496" y="224"/>
                  <a:pt x="496" y="213"/>
                </a:cubicBezTo>
                <a:cubicBezTo>
                  <a:pt x="476" y="92"/>
                  <a:pt x="375" y="0"/>
                  <a:pt x="253" y="0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49600">
              <a:latin typeface="Calibri Light" panose="020F0302020204030204"/>
            </a:endParaRPr>
          </a:p>
        </p:txBody>
      </p:sp>
      <p:sp>
        <p:nvSpPr>
          <p:cNvPr id="219" name="Freeform 2241"/>
          <p:cNvSpPr>
            <a:spLocks noChangeArrowheads="1"/>
          </p:cNvSpPr>
          <p:nvPr/>
        </p:nvSpPr>
        <p:spPr bwMode="auto">
          <a:xfrm>
            <a:off x="13400761" y="6956422"/>
            <a:ext cx="1049305" cy="1077735"/>
          </a:xfrm>
          <a:custGeom>
            <a:avLst/>
            <a:gdLst>
              <a:gd name="T0" fmla="*/ 252 w 495"/>
              <a:gd name="T1" fmla="*/ 0 h 506"/>
              <a:gd name="T2" fmla="*/ 252 w 495"/>
              <a:gd name="T3" fmla="*/ 0 h 506"/>
              <a:gd name="T4" fmla="*/ 0 w 495"/>
              <a:gd name="T5" fmla="*/ 213 h 506"/>
              <a:gd name="T6" fmla="*/ 0 w 495"/>
              <a:gd name="T7" fmla="*/ 253 h 506"/>
              <a:gd name="T8" fmla="*/ 0 w 495"/>
              <a:gd name="T9" fmla="*/ 253 h 506"/>
              <a:gd name="T10" fmla="*/ 243 w 495"/>
              <a:gd name="T11" fmla="*/ 505 h 506"/>
              <a:gd name="T12" fmla="*/ 252 w 495"/>
              <a:gd name="T13" fmla="*/ 505 h 506"/>
              <a:gd name="T14" fmla="*/ 252 w 495"/>
              <a:gd name="T15" fmla="*/ 505 h 506"/>
              <a:gd name="T16" fmla="*/ 494 w 495"/>
              <a:gd name="T17" fmla="*/ 253 h 506"/>
              <a:gd name="T18" fmla="*/ 494 w 495"/>
              <a:gd name="T19" fmla="*/ 253 h 506"/>
              <a:gd name="T20" fmla="*/ 494 w 495"/>
              <a:gd name="T21" fmla="*/ 213 h 506"/>
              <a:gd name="T22" fmla="*/ 252 w 495"/>
              <a:gd name="T23" fmla="*/ 0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95" h="506">
                <a:moveTo>
                  <a:pt x="252" y="0"/>
                </a:moveTo>
                <a:lnTo>
                  <a:pt x="252" y="0"/>
                </a:lnTo>
                <a:cubicBezTo>
                  <a:pt x="120" y="0"/>
                  <a:pt x="20" y="92"/>
                  <a:pt x="0" y="213"/>
                </a:cubicBezTo>
                <a:cubicBezTo>
                  <a:pt x="0" y="224"/>
                  <a:pt x="0" y="244"/>
                  <a:pt x="0" y="253"/>
                </a:cubicBezTo>
                <a:lnTo>
                  <a:pt x="0" y="253"/>
                </a:lnTo>
                <a:cubicBezTo>
                  <a:pt x="0" y="394"/>
                  <a:pt x="111" y="505"/>
                  <a:pt x="243" y="505"/>
                </a:cubicBezTo>
                <a:cubicBezTo>
                  <a:pt x="243" y="505"/>
                  <a:pt x="243" y="505"/>
                  <a:pt x="252" y="505"/>
                </a:cubicBezTo>
                <a:lnTo>
                  <a:pt x="252" y="505"/>
                </a:lnTo>
                <a:cubicBezTo>
                  <a:pt x="384" y="505"/>
                  <a:pt x="494" y="394"/>
                  <a:pt x="494" y="253"/>
                </a:cubicBezTo>
                <a:lnTo>
                  <a:pt x="494" y="253"/>
                </a:lnTo>
                <a:cubicBezTo>
                  <a:pt x="494" y="244"/>
                  <a:pt x="494" y="224"/>
                  <a:pt x="494" y="213"/>
                </a:cubicBezTo>
                <a:cubicBezTo>
                  <a:pt x="473" y="92"/>
                  <a:pt x="373" y="0"/>
                  <a:pt x="252" y="0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49600">
              <a:latin typeface="Calibri Light" panose="020F0302020204030204"/>
            </a:endParaRPr>
          </a:p>
        </p:txBody>
      </p:sp>
      <p:sp>
        <p:nvSpPr>
          <p:cNvPr id="221" name="Freeform 2243"/>
          <p:cNvSpPr>
            <a:spLocks noChangeArrowheads="1"/>
          </p:cNvSpPr>
          <p:nvPr/>
        </p:nvSpPr>
        <p:spPr bwMode="auto">
          <a:xfrm>
            <a:off x="2780558" y="6965947"/>
            <a:ext cx="1049305" cy="1077735"/>
          </a:xfrm>
          <a:custGeom>
            <a:avLst/>
            <a:gdLst>
              <a:gd name="T0" fmla="*/ 253 w 495"/>
              <a:gd name="T1" fmla="*/ 0 h 506"/>
              <a:gd name="T2" fmla="*/ 253 w 495"/>
              <a:gd name="T3" fmla="*/ 0 h 506"/>
              <a:gd name="T4" fmla="*/ 0 w 495"/>
              <a:gd name="T5" fmla="*/ 253 h 506"/>
              <a:gd name="T6" fmla="*/ 253 w 495"/>
              <a:gd name="T7" fmla="*/ 505 h 506"/>
              <a:gd name="T8" fmla="*/ 494 w 495"/>
              <a:gd name="T9" fmla="*/ 253 h 506"/>
              <a:gd name="T10" fmla="*/ 494 w 495"/>
              <a:gd name="T11" fmla="*/ 253 h 506"/>
              <a:gd name="T12" fmla="*/ 494 w 495"/>
              <a:gd name="T13" fmla="*/ 213 h 506"/>
              <a:gd name="T14" fmla="*/ 253 w 495"/>
              <a:gd name="T15" fmla="*/ 0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95" h="506">
                <a:moveTo>
                  <a:pt x="253" y="0"/>
                </a:moveTo>
                <a:lnTo>
                  <a:pt x="253" y="0"/>
                </a:lnTo>
                <a:cubicBezTo>
                  <a:pt x="112" y="0"/>
                  <a:pt x="0" y="112"/>
                  <a:pt x="0" y="253"/>
                </a:cubicBezTo>
                <a:cubicBezTo>
                  <a:pt x="0" y="394"/>
                  <a:pt x="112" y="505"/>
                  <a:pt x="253" y="505"/>
                </a:cubicBezTo>
                <a:cubicBezTo>
                  <a:pt x="384" y="505"/>
                  <a:pt x="494" y="394"/>
                  <a:pt x="494" y="253"/>
                </a:cubicBezTo>
                <a:lnTo>
                  <a:pt x="494" y="253"/>
                </a:lnTo>
                <a:cubicBezTo>
                  <a:pt x="494" y="244"/>
                  <a:pt x="494" y="224"/>
                  <a:pt x="494" y="213"/>
                </a:cubicBezTo>
                <a:cubicBezTo>
                  <a:pt x="474" y="92"/>
                  <a:pt x="373" y="0"/>
                  <a:pt x="253" y="0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49600">
              <a:latin typeface="Calibri Light" panose="020F0302020204030204"/>
            </a:endParaRPr>
          </a:p>
        </p:txBody>
      </p:sp>
      <p:sp>
        <p:nvSpPr>
          <p:cNvPr id="222" name="Freeform 2244"/>
          <p:cNvSpPr>
            <a:spLocks noChangeArrowheads="1"/>
          </p:cNvSpPr>
          <p:nvPr/>
        </p:nvSpPr>
        <p:spPr bwMode="auto">
          <a:xfrm>
            <a:off x="6049010" y="3241675"/>
            <a:ext cx="2501265" cy="2296795"/>
          </a:xfrm>
          <a:custGeom>
            <a:avLst/>
            <a:gdLst>
              <a:gd name="T0" fmla="*/ 958 w 959"/>
              <a:gd name="T1" fmla="*/ 483 h 968"/>
              <a:gd name="T2" fmla="*/ 958 w 959"/>
              <a:gd name="T3" fmla="*/ 483 h 968"/>
              <a:gd name="T4" fmla="*/ 484 w 959"/>
              <a:gd name="T5" fmla="*/ 967 h 968"/>
              <a:gd name="T6" fmla="*/ 0 w 959"/>
              <a:gd name="T7" fmla="*/ 483 h 968"/>
              <a:gd name="T8" fmla="*/ 484 w 959"/>
              <a:gd name="T9" fmla="*/ 0 h 968"/>
              <a:gd name="T10" fmla="*/ 958 w 959"/>
              <a:gd name="T11" fmla="*/ 483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59" h="968">
                <a:moveTo>
                  <a:pt x="958" y="483"/>
                </a:moveTo>
                <a:lnTo>
                  <a:pt x="958" y="483"/>
                </a:lnTo>
                <a:cubicBezTo>
                  <a:pt x="958" y="746"/>
                  <a:pt x="746" y="967"/>
                  <a:pt x="484" y="967"/>
                </a:cubicBezTo>
                <a:cubicBezTo>
                  <a:pt x="212" y="967"/>
                  <a:pt x="0" y="746"/>
                  <a:pt x="0" y="483"/>
                </a:cubicBezTo>
                <a:cubicBezTo>
                  <a:pt x="0" y="221"/>
                  <a:pt x="212" y="0"/>
                  <a:pt x="484" y="0"/>
                </a:cubicBezTo>
                <a:cubicBezTo>
                  <a:pt x="746" y="0"/>
                  <a:pt x="958" y="221"/>
                  <a:pt x="958" y="483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49600">
              <a:latin typeface="Calibri Light" panose="020F0302020204030204"/>
            </a:endParaRPr>
          </a:p>
        </p:txBody>
      </p:sp>
      <p:sp>
        <p:nvSpPr>
          <p:cNvPr id="223" name="Freeform 2245"/>
          <p:cNvSpPr>
            <a:spLocks noChangeArrowheads="1"/>
          </p:cNvSpPr>
          <p:nvPr/>
        </p:nvSpPr>
        <p:spPr bwMode="auto">
          <a:xfrm>
            <a:off x="9152017" y="9367216"/>
            <a:ext cx="2041893" cy="2042023"/>
          </a:xfrm>
          <a:custGeom>
            <a:avLst/>
            <a:gdLst>
              <a:gd name="T0" fmla="*/ 956 w 957"/>
              <a:gd name="T1" fmla="*/ 473 h 959"/>
              <a:gd name="T2" fmla="*/ 956 w 957"/>
              <a:gd name="T3" fmla="*/ 473 h 959"/>
              <a:gd name="T4" fmla="*/ 483 w 957"/>
              <a:gd name="T5" fmla="*/ 958 h 959"/>
              <a:gd name="T6" fmla="*/ 0 w 957"/>
              <a:gd name="T7" fmla="*/ 473 h 959"/>
              <a:gd name="T8" fmla="*/ 483 w 957"/>
              <a:gd name="T9" fmla="*/ 0 h 959"/>
              <a:gd name="T10" fmla="*/ 956 w 957"/>
              <a:gd name="T11" fmla="*/ 473 h 9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57" h="959">
                <a:moveTo>
                  <a:pt x="956" y="473"/>
                </a:moveTo>
                <a:lnTo>
                  <a:pt x="956" y="473"/>
                </a:lnTo>
                <a:cubicBezTo>
                  <a:pt x="956" y="746"/>
                  <a:pt x="746" y="958"/>
                  <a:pt x="483" y="958"/>
                </a:cubicBezTo>
                <a:cubicBezTo>
                  <a:pt x="212" y="958"/>
                  <a:pt x="0" y="746"/>
                  <a:pt x="0" y="473"/>
                </a:cubicBezTo>
                <a:cubicBezTo>
                  <a:pt x="0" y="212"/>
                  <a:pt x="212" y="0"/>
                  <a:pt x="483" y="0"/>
                </a:cubicBezTo>
                <a:cubicBezTo>
                  <a:pt x="746" y="0"/>
                  <a:pt x="956" y="212"/>
                  <a:pt x="956" y="473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49600">
              <a:latin typeface="Calibri Light" panose="020F0302020204030204"/>
            </a:endParaRPr>
          </a:p>
        </p:txBody>
      </p:sp>
      <p:sp>
        <p:nvSpPr>
          <p:cNvPr id="225" name="Freeform 2247"/>
          <p:cNvSpPr>
            <a:spLocks noChangeArrowheads="1"/>
          </p:cNvSpPr>
          <p:nvPr/>
        </p:nvSpPr>
        <p:spPr bwMode="auto">
          <a:xfrm>
            <a:off x="12666980" y="3246755"/>
            <a:ext cx="2517140" cy="2297430"/>
          </a:xfrm>
          <a:custGeom>
            <a:avLst/>
            <a:gdLst>
              <a:gd name="T0" fmla="*/ 958 w 959"/>
              <a:gd name="T1" fmla="*/ 485 h 959"/>
              <a:gd name="T2" fmla="*/ 958 w 959"/>
              <a:gd name="T3" fmla="*/ 485 h 959"/>
              <a:gd name="T4" fmla="*/ 484 w 959"/>
              <a:gd name="T5" fmla="*/ 958 h 959"/>
              <a:gd name="T6" fmla="*/ 0 w 959"/>
              <a:gd name="T7" fmla="*/ 485 h 959"/>
              <a:gd name="T8" fmla="*/ 484 w 959"/>
              <a:gd name="T9" fmla="*/ 0 h 959"/>
              <a:gd name="T10" fmla="*/ 958 w 959"/>
              <a:gd name="T11" fmla="*/ 485 h 9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59" h="959">
                <a:moveTo>
                  <a:pt x="958" y="485"/>
                </a:moveTo>
                <a:lnTo>
                  <a:pt x="958" y="485"/>
                </a:lnTo>
                <a:cubicBezTo>
                  <a:pt x="958" y="746"/>
                  <a:pt x="748" y="958"/>
                  <a:pt x="484" y="958"/>
                </a:cubicBezTo>
                <a:cubicBezTo>
                  <a:pt x="212" y="958"/>
                  <a:pt x="0" y="746"/>
                  <a:pt x="0" y="485"/>
                </a:cubicBezTo>
                <a:cubicBezTo>
                  <a:pt x="0" y="212"/>
                  <a:pt x="212" y="0"/>
                  <a:pt x="484" y="0"/>
                </a:cubicBezTo>
                <a:cubicBezTo>
                  <a:pt x="748" y="0"/>
                  <a:pt x="958" y="212"/>
                  <a:pt x="958" y="485"/>
                </a:cubicBez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49600">
              <a:latin typeface="Calibri Light" panose="020F0302020204030204"/>
            </a:endParaRPr>
          </a:p>
        </p:txBody>
      </p:sp>
      <p:sp>
        <p:nvSpPr>
          <p:cNvPr id="226" name="Text Box 2248"/>
          <p:cNvSpPr txBox="1">
            <a:spLocks noChangeArrowheads="1"/>
          </p:cNvSpPr>
          <p:nvPr/>
        </p:nvSpPr>
        <p:spPr bwMode="auto">
          <a:xfrm>
            <a:off x="6830589" y="3905713"/>
            <a:ext cx="1214926" cy="92333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 defTabSz="-635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defTabSz="-635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defTabSz="-635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defTabSz="-635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defTabSz="-635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2514600" indent="-228600" defTabSz="-635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marL="2971800" indent="-228600" defTabSz="-635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marL="3429000" indent="-228600" defTabSz="-635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marL="3886200" indent="-228600" defTabSz="-635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algn="ctr"/>
            <a:r>
              <a:rPr lang="en-US" sz="6000" b="1" dirty="0">
                <a:solidFill>
                  <a:schemeClr val="bg1"/>
                </a:solidFill>
                <a:latin typeface="Source Sans Pro"/>
                <a:cs typeface="Source Sans Pro"/>
              </a:rPr>
              <a:t>30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Source Sans Pro"/>
              </a:rPr>
              <a:t>天</a:t>
            </a:r>
          </a:p>
        </p:txBody>
      </p:sp>
      <p:sp>
        <p:nvSpPr>
          <p:cNvPr id="228" name="Text Box 2250"/>
          <p:cNvSpPr txBox="1">
            <a:spLocks noChangeArrowheads="1"/>
          </p:cNvSpPr>
          <p:nvPr/>
        </p:nvSpPr>
        <p:spPr bwMode="auto">
          <a:xfrm>
            <a:off x="9365362" y="9931319"/>
            <a:ext cx="1654299" cy="98488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 defTabSz="-635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defTabSz="-635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defTabSz="-635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defTabSz="-635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defTabSz="-635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2514600" indent="-228600" defTabSz="-635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marL="2971800" indent="-228600" defTabSz="-635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marL="3429000" indent="-228600" defTabSz="-635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marL="3886200" indent="-228600" defTabSz="-635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algn="ctr"/>
            <a:r>
              <a:rPr lang="en-US" altLang="en-US" sz="3200" b="1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现场服务</a:t>
            </a:r>
          </a:p>
          <a:p>
            <a:pPr algn="ctr"/>
            <a:r>
              <a:rPr lang="en-US" altLang="en-US" sz="3200" b="1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进度提醒</a:t>
            </a:r>
            <a:endParaRPr lang="zh-CN" altLang="en-US" sz="3200" b="1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29" name="Text Box 2251"/>
          <p:cNvSpPr txBox="1">
            <a:spLocks noChangeArrowheads="1"/>
          </p:cNvSpPr>
          <p:nvPr/>
        </p:nvSpPr>
        <p:spPr bwMode="auto">
          <a:xfrm>
            <a:off x="12240767" y="3836703"/>
            <a:ext cx="3503930" cy="110799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 defTabSz="-635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defTabSz="-635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defTabSz="-635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defTabSz="-635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defTabSz="-635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2514600" indent="-228600" defTabSz="-635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marL="2971800" indent="-228600" defTabSz="-635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marL="3429000" indent="-228600" defTabSz="-635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marL="3886200" indent="-228600" defTabSz="-635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algn="ctr"/>
            <a:r>
              <a:rPr lang="en-US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服务内容</a:t>
            </a:r>
          </a:p>
          <a:p>
            <a:pPr algn="ctr"/>
            <a:r>
              <a:rPr lang="en-US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维护报告</a:t>
            </a:r>
            <a:endParaRPr lang="zh-CN" altLang="en-US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69" name="Freeform 109"/>
          <p:cNvSpPr>
            <a:spLocks noChangeArrowheads="1"/>
          </p:cNvSpPr>
          <p:nvPr/>
        </p:nvSpPr>
        <p:spPr bwMode="auto">
          <a:xfrm>
            <a:off x="2933106" y="7129179"/>
            <a:ext cx="732175" cy="732365"/>
          </a:xfrm>
          <a:custGeom>
            <a:avLst/>
            <a:gdLst>
              <a:gd name="T0" fmla="*/ 324 w 634"/>
              <a:gd name="T1" fmla="*/ 0 h 634"/>
              <a:gd name="T2" fmla="*/ 324 w 634"/>
              <a:gd name="T3" fmla="*/ 633 h 634"/>
              <a:gd name="T4" fmla="*/ 324 w 634"/>
              <a:gd name="T5" fmla="*/ 0 h 634"/>
              <a:gd name="T6" fmla="*/ 545 w 634"/>
              <a:gd name="T7" fmla="*/ 162 h 634"/>
              <a:gd name="T8" fmla="*/ 442 w 634"/>
              <a:gd name="T9" fmla="*/ 294 h 634"/>
              <a:gd name="T10" fmla="*/ 545 w 634"/>
              <a:gd name="T11" fmla="*/ 162 h 634"/>
              <a:gd name="T12" fmla="*/ 516 w 634"/>
              <a:gd name="T13" fmla="*/ 133 h 634"/>
              <a:gd name="T14" fmla="*/ 383 w 634"/>
              <a:gd name="T15" fmla="*/ 59 h 634"/>
              <a:gd name="T16" fmla="*/ 236 w 634"/>
              <a:gd name="T17" fmla="*/ 294 h 634"/>
              <a:gd name="T18" fmla="*/ 251 w 634"/>
              <a:gd name="T19" fmla="*/ 192 h 634"/>
              <a:gd name="T20" fmla="*/ 383 w 634"/>
              <a:gd name="T21" fmla="*/ 192 h 634"/>
              <a:gd name="T22" fmla="*/ 236 w 634"/>
              <a:gd name="T23" fmla="*/ 294 h 634"/>
              <a:gd name="T24" fmla="*/ 398 w 634"/>
              <a:gd name="T25" fmla="*/ 339 h 634"/>
              <a:gd name="T26" fmla="*/ 324 w 634"/>
              <a:gd name="T27" fmla="*/ 442 h 634"/>
              <a:gd name="T28" fmla="*/ 236 w 634"/>
              <a:gd name="T29" fmla="*/ 339 h 634"/>
              <a:gd name="T30" fmla="*/ 295 w 634"/>
              <a:gd name="T31" fmla="*/ 44 h 634"/>
              <a:gd name="T32" fmla="*/ 324 w 634"/>
              <a:gd name="T33" fmla="*/ 44 h 634"/>
              <a:gd name="T34" fmla="*/ 383 w 634"/>
              <a:gd name="T35" fmla="*/ 162 h 634"/>
              <a:gd name="T36" fmla="*/ 265 w 634"/>
              <a:gd name="T37" fmla="*/ 162 h 634"/>
              <a:gd name="T38" fmla="*/ 251 w 634"/>
              <a:gd name="T39" fmla="*/ 59 h 634"/>
              <a:gd name="T40" fmla="*/ 221 w 634"/>
              <a:gd name="T41" fmla="*/ 147 h 634"/>
              <a:gd name="T42" fmla="*/ 251 w 634"/>
              <a:gd name="T43" fmla="*/ 59 h 634"/>
              <a:gd name="T44" fmla="*/ 89 w 634"/>
              <a:gd name="T45" fmla="*/ 162 h 634"/>
              <a:gd name="T46" fmla="*/ 207 w 634"/>
              <a:gd name="T47" fmla="*/ 294 h 634"/>
              <a:gd name="T48" fmla="*/ 89 w 634"/>
              <a:gd name="T49" fmla="*/ 162 h 634"/>
              <a:gd name="T50" fmla="*/ 89 w 634"/>
              <a:gd name="T51" fmla="*/ 471 h 634"/>
              <a:gd name="T52" fmla="*/ 207 w 634"/>
              <a:gd name="T53" fmla="*/ 339 h 634"/>
              <a:gd name="T54" fmla="*/ 89 w 634"/>
              <a:gd name="T55" fmla="*/ 471 h 634"/>
              <a:gd name="T56" fmla="*/ 118 w 634"/>
              <a:gd name="T57" fmla="*/ 501 h 634"/>
              <a:gd name="T58" fmla="*/ 251 w 634"/>
              <a:gd name="T59" fmla="*/ 589 h 634"/>
              <a:gd name="T60" fmla="*/ 339 w 634"/>
              <a:gd name="T61" fmla="*/ 589 h 634"/>
              <a:gd name="T62" fmla="*/ 324 w 634"/>
              <a:gd name="T63" fmla="*/ 589 h 634"/>
              <a:gd name="T64" fmla="*/ 265 w 634"/>
              <a:gd name="T65" fmla="*/ 471 h 634"/>
              <a:gd name="T66" fmla="*/ 383 w 634"/>
              <a:gd name="T67" fmla="*/ 471 h 634"/>
              <a:gd name="T68" fmla="*/ 383 w 634"/>
              <a:gd name="T69" fmla="*/ 589 h 634"/>
              <a:gd name="T70" fmla="*/ 412 w 634"/>
              <a:gd name="T71" fmla="*/ 486 h 634"/>
              <a:gd name="T72" fmla="*/ 383 w 634"/>
              <a:gd name="T73" fmla="*/ 589 h 634"/>
              <a:gd name="T74" fmla="*/ 545 w 634"/>
              <a:gd name="T75" fmla="*/ 471 h 634"/>
              <a:gd name="T76" fmla="*/ 442 w 634"/>
              <a:gd name="T77" fmla="*/ 339 h 634"/>
              <a:gd name="T78" fmla="*/ 545 w 634"/>
              <a:gd name="T79" fmla="*/ 471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34" h="634">
                <a:moveTo>
                  <a:pt x="324" y="0"/>
                </a:moveTo>
                <a:lnTo>
                  <a:pt x="324" y="0"/>
                </a:lnTo>
                <a:cubicBezTo>
                  <a:pt x="148" y="0"/>
                  <a:pt x="0" y="147"/>
                  <a:pt x="0" y="324"/>
                </a:cubicBezTo>
                <a:cubicBezTo>
                  <a:pt x="0" y="486"/>
                  <a:pt x="148" y="633"/>
                  <a:pt x="324" y="633"/>
                </a:cubicBezTo>
                <a:cubicBezTo>
                  <a:pt x="486" y="633"/>
                  <a:pt x="633" y="486"/>
                  <a:pt x="633" y="324"/>
                </a:cubicBezTo>
                <a:cubicBezTo>
                  <a:pt x="633" y="147"/>
                  <a:pt x="486" y="0"/>
                  <a:pt x="324" y="0"/>
                </a:cubicBezTo>
                <a:close/>
                <a:moveTo>
                  <a:pt x="545" y="162"/>
                </a:moveTo>
                <a:lnTo>
                  <a:pt x="545" y="162"/>
                </a:lnTo>
                <a:cubicBezTo>
                  <a:pt x="574" y="206"/>
                  <a:pt x="589" y="251"/>
                  <a:pt x="589" y="294"/>
                </a:cubicBezTo>
                <a:cubicBezTo>
                  <a:pt x="442" y="294"/>
                  <a:pt x="442" y="294"/>
                  <a:pt x="442" y="294"/>
                </a:cubicBezTo>
                <a:cubicBezTo>
                  <a:pt x="442" y="265"/>
                  <a:pt x="427" y="221"/>
                  <a:pt x="427" y="192"/>
                </a:cubicBezTo>
                <a:cubicBezTo>
                  <a:pt x="471" y="192"/>
                  <a:pt x="516" y="177"/>
                  <a:pt x="545" y="162"/>
                </a:cubicBezTo>
                <a:close/>
                <a:moveTo>
                  <a:pt x="516" y="133"/>
                </a:moveTo>
                <a:lnTo>
                  <a:pt x="516" y="133"/>
                </a:lnTo>
                <a:cubicBezTo>
                  <a:pt x="486" y="147"/>
                  <a:pt x="457" y="147"/>
                  <a:pt x="412" y="147"/>
                </a:cubicBezTo>
                <a:cubicBezTo>
                  <a:pt x="412" y="118"/>
                  <a:pt x="398" y="89"/>
                  <a:pt x="383" y="59"/>
                </a:cubicBezTo>
                <a:cubicBezTo>
                  <a:pt x="442" y="59"/>
                  <a:pt x="486" y="89"/>
                  <a:pt x="516" y="133"/>
                </a:cubicBezTo>
                <a:close/>
                <a:moveTo>
                  <a:pt x="236" y="294"/>
                </a:moveTo>
                <a:lnTo>
                  <a:pt x="236" y="294"/>
                </a:lnTo>
                <a:cubicBezTo>
                  <a:pt x="236" y="265"/>
                  <a:pt x="251" y="236"/>
                  <a:pt x="251" y="192"/>
                </a:cubicBezTo>
                <a:cubicBezTo>
                  <a:pt x="280" y="206"/>
                  <a:pt x="295" y="206"/>
                  <a:pt x="324" y="206"/>
                </a:cubicBezTo>
                <a:cubicBezTo>
                  <a:pt x="339" y="206"/>
                  <a:pt x="369" y="206"/>
                  <a:pt x="383" y="192"/>
                </a:cubicBezTo>
                <a:cubicBezTo>
                  <a:pt x="398" y="236"/>
                  <a:pt x="398" y="265"/>
                  <a:pt x="398" y="294"/>
                </a:cubicBezTo>
                <a:lnTo>
                  <a:pt x="236" y="294"/>
                </a:lnTo>
                <a:close/>
                <a:moveTo>
                  <a:pt x="398" y="339"/>
                </a:moveTo>
                <a:lnTo>
                  <a:pt x="398" y="339"/>
                </a:lnTo>
                <a:cubicBezTo>
                  <a:pt x="398" y="368"/>
                  <a:pt x="398" y="412"/>
                  <a:pt x="383" y="442"/>
                </a:cubicBezTo>
                <a:cubicBezTo>
                  <a:pt x="369" y="442"/>
                  <a:pt x="339" y="442"/>
                  <a:pt x="324" y="442"/>
                </a:cubicBezTo>
                <a:cubicBezTo>
                  <a:pt x="295" y="442"/>
                  <a:pt x="280" y="442"/>
                  <a:pt x="251" y="442"/>
                </a:cubicBezTo>
                <a:cubicBezTo>
                  <a:pt x="251" y="412"/>
                  <a:pt x="236" y="368"/>
                  <a:pt x="236" y="339"/>
                </a:cubicBezTo>
                <a:lnTo>
                  <a:pt x="398" y="339"/>
                </a:lnTo>
                <a:close/>
                <a:moveTo>
                  <a:pt x="295" y="44"/>
                </a:moveTo>
                <a:lnTo>
                  <a:pt x="295" y="44"/>
                </a:lnTo>
                <a:cubicBezTo>
                  <a:pt x="310" y="44"/>
                  <a:pt x="310" y="44"/>
                  <a:pt x="324" y="44"/>
                </a:cubicBezTo>
                <a:lnTo>
                  <a:pt x="339" y="44"/>
                </a:lnTo>
                <a:cubicBezTo>
                  <a:pt x="354" y="74"/>
                  <a:pt x="369" y="118"/>
                  <a:pt x="383" y="162"/>
                </a:cubicBezTo>
                <a:cubicBezTo>
                  <a:pt x="354" y="162"/>
                  <a:pt x="339" y="162"/>
                  <a:pt x="324" y="162"/>
                </a:cubicBezTo>
                <a:cubicBezTo>
                  <a:pt x="295" y="162"/>
                  <a:pt x="280" y="162"/>
                  <a:pt x="265" y="162"/>
                </a:cubicBezTo>
                <a:cubicBezTo>
                  <a:pt x="265" y="118"/>
                  <a:pt x="280" y="74"/>
                  <a:pt x="295" y="44"/>
                </a:cubicBezTo>
                <a:close/>
                <a:moveTo>
                  <a:pt x="251" y="59"/>
                </a:moveTo>
                <a:lnTo>
                  <a:pt x="251" y="59"/>
                </a:lnTo>
                <a:cubicBezTo>
                  <a:pt x="236" y="89"/>
                  <a:pt x="221" y="118"/>
                  <a:pt x="221" y="147"/>
                </a:cubicBezTo>
                <a:cubicBezTo>
                  <a:pt x="192" y="147"/>
                  <a:pt x="148" y="147"/>
                  <a:pt x="118" y="133"/>
                </a:cubicBezTo>
                <a:cubicBezTo>
                  <a:pt x="148" y="89"/>
                  <a:pt x="207" y="59"/>
                  <a:pt x="251" y="59"/>
                </a:cubicBezTo>
                <a:close/>
                <a:moveTo>
                  <a:pt x="89" y="162"/>
                </a:moveTo>
                <a:lnTo>
                  <a:pt x="89" y="162"/>
                </a:lnTo>
                <a:cubicBezTo>
                  <a:pt x="133" y="177"/>
                  <a:pt x="177" y="192"/>
                  <a:pt x="207" y="192"/>
                </a:cubicBezTo>
                <a:cubicBezTo>
                  <a:pt x="207" y="221"/>
                  <a:pt x="207" y="265"/>
                  <a:pt x="207" y="294"/>
                </a:cubicBezTo>
                <a:cubicBezTo>
                  <a:pt x="44" y="294"/>
                  <a:pt x="44" y="294"/>
                  <a:pt x="44" y="294"/>
                </a:cubicBezTo>
                <a:cubicBezTo>
                  <a:pt x="44" y="251"/>
                  <a:pt x="59" y="206"/>
                  <a:pt x="89" y="162"/>
                </a:cubicBezTo>
                <a:close/>
                <a:moveTo>
                  <a:pt x="89" y="471"/>
                </a:moveTo>
                <a:lnTo>
                  <a:pt x="89" y="471"/>
                </a:lnTo>
                <a:cubicBezTo>
                  <a:pt x="59" y="427"/>
                  <a:pt x="44" y="383"/>
                  <a:pt x="44" y="339"/>
                </a:cubicBezTo>
                <a:cubicBezTo>
                  <a:pt x="207" y="339"/>
                  <a:pt x="207" y="339"/>
                  <a:pt x="207" y="339"/>
                </a:cubicBezTo>
                <a:cubicBezTo>
                  <a:pt x="207" y="368"/>
                  <a:pt x="207" y="412"/>
                  <a:pt x="207" y="442"/>
                </a:cubicBezTo>
                <a:cubicBezTo>
                  <a:pt x="177" y="457"/>
                  <a:pt x="133" y="457"/>
                  <a:pt x="89" y="471"/>
                </a:cubicBezTo>
                <a:close/>
                <a:moveTo>
                  <a:pt x="118" y="501"/>
                </a:moveTo>
                <a:lnTo>
                  <a:pt x="118" y="501"/>
                </a:lnTo>
                <a:cubicBezTo>
                  <a:pt x="148" y="501"/>
                  <a:pt x="192" y="486"/>
                  <a:pt x="221" y="486"/>
                </a:cubicBezTo>
                <a:cubicBezTo>
                  <a:pt x="221" y="515"/>
                  <a:pt x="236" y="560"/>
                  <a:pt x="251" y="589"/>
                </a:cubicBezTo>
                <a:cubicBezTo>
                  <a:pt x="207" y="574"/>
                  <a:pt x="148" y="545"/>
                  <a:pt x="118" y="501"/>
                </a:cubicBezTo>
                <a:close/>
                <a:moveTo>
                  <a:pt x="339" y="589"/>
                </a:moveTo>
                <a:lnTo>
                  <a:pt x="339" y="589"/>
                </a:lnTo>
                <a:lnTo>
                  <a:pt x="324" y="589"/>
                </a:lnTo>
                <a:cubicBezTo>
                  <a:pt x="310" y="589"/>
                  <a:pt x="310" y="589"/>
                  <a:pt x="295" y="589"/>
                </a:cubicBezTo>
                <a:cubicBezTo>
                  <a:pt x="280" y="560"/>
                  <a:pt x="265" y="515"/>
                  <a:pt x="265" y="471"/>
                </a:cubicBezTo>
                <a:cubicBezTo>
                  <a:pt x="280" y="471"/>
                  <a:pt x="295" y="471"/>
                  <a:pt x="324" y="471"/>
                </a:cubicBezTo>
                <a:cubicBezTo>
                  <a:pt x="339" y="471"/>
                  <a:pt x="354" y="471"/>
                  <a:pt x="383" y="471"/>
                </a:cubicBezTo>
                <a:cubicBezTo>
                  <a:pt x="369" y="515"/>
                  <a:pt x="354" y="560"/>
                  <a:pt x="339" y="589"/>
                </a:cubicBezTo>
                <a:close/>
                <a:moveTo>
                  <a:pt x="383" y="589"/>
                </a:moveTo>
                <a:lnTo>
                  <a:pt x="383" y="589"/>
                </a:lnTo>
                <a:cubicBezTo>
                  <a:pt x="398" y="560"/>
                  <a:pt x="412" y="515"/>
                  <a:pt x="412" y="486"/>
                </a:cubicBezTo>
                <a:cubicBezTo>
                  <a:pt x="457" y="486"/>
                  <a:pt x="486" y="501"/>
                  <a:pt x="516" y="501"/>
                </a:cubicBezTo>
                <a:cubicBezTo>
                  <a:pt x="486" y="545"/>
                  <a:pt x="442" y="574"/>
                  <a:pt x="383" y="589"/>
                </a:cubicBezTo>
                <a:close/>
                <a:moveTo>
                  <a:pt x="545" y="471"/>
                </a:moveTo>
                <a:lnTo>
                  <a:pt x="545" y="471"/>
                </a:lnTo>
                <a:cubicBezTo>
                  <a:pt x="516" y="457"/>
                  <a:pt x="471" y="457"/>
                  <a:pt x="427" y="442"/>
                </a:cubicBezTo>
                <a:cubicBezTo>
                  <a:pt x="427" y="412"/>
                  <a:pt x="442" y="368"/>
                  <a:pt x="442" y="339"/>
                </a:cubicBezTo>
                <a:cubicBezTo>
                  <a:pt x="589" y="339"/>
                  <a:pt x="589" y="339"/>
                  <a:pt x="589" y="339"/>
                </a:cubicBezTo>
                <a:cubicBezTo>
                  <a:pt x="589" y="383"/>
                  <a:pt x="574" y="427"/>
                  <a:pt x="545" y="47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243797" tIns="121899" rIns="243797" bIns="121899" anchor="ctr"/>
          <a:lstStyle/>
          <a:p>
            <a:pPr>
              <a:defRPr/>
            </a:pPr>
            <a:endParaRPr lang="en-US"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73" name="Freeform 165"/>
          <p:cNvSpPr>
            <a:spLocks noChangeArrowheads="1"/>
          </p:cNvSpPr>
          <p:nvPr/>
        </p:nvSpPr>
        <p:spPr bwMode="auto">
          <a:xfrm>
            <a:off x="9653286" y="7089698"/>
            <a:ext cx="772014" cy="795317"/>
          </a:xfrm>
          <a:custGeom>
            <a:avLst/>
            <a:gdLst>
              <a:gd name="T0" fmla="*/ 294 w 619"/>
              <a:gd name="T1" fmla="*/ 559 h 634"/>
              <a:gd name="T2" fmla="*/ 294 w 619"/>
              <a:gd name="T3" fmla="*/ 559 h 634"/>
              <a:gd name="T4" fmla="*/ 324 w 619"/>
              <a:gd name="T5" fmla="*/ 559 h 634"/>
              <a:gd name="T6" fmla="*/ 324 w 619"/>
              <a:gd name="T7" fmla="*/ 515 h 634"/>
              <a:gd name="T8" fmla="*/ 294 w 619"/>
              <a:gd name="T9" fmla="*/ 515 h 634"/>
              <a:gd name="T10" fmla="*/ 294 w 619"/>
              <a:gd name="T11" fmla="*/ 559 h 634"/>
              <a:gd name="T12" fmla="*/ 132 w 619"/>
              <a:gd name="T13" fmla="*/ 456 h 634"/>
              <a:gd name="T14" fmla="*/ 132 w 619"/>
              <a:gd name="T15" fmla="*/ 456 h 634"/>
              <a:gd name="T16" fmla="*/ 147 w 619"/>
              <a:gd name="T17" fmla="*/ 486 h 634"/>
              <a:gd name="T18" fmla="*/ 177 w 619"/>
              <a:gd name="T19" fmla="*/ 456 h 634"/>
              <a:gd name="T20" fmla="*/ 147 w 619"/>
              <a:gd name="T21" fmla="*/ 427 h 634"/>
              <a:gd name="T22" fmla="*/ 132 w 619"/>
              <a:gd name="T23" fmla="*/ 456 h 634"/>
              <a:gd name="T24" fmla="*/ 191 w 619"/>
              <a:gd name="T25" fmla="*/ 162 h 634"/>
              <a:gd name="T26" fmla="*/ 191 w 619"/>
              <a:gd name="T27" fmla="*/ 162 h 634"/>
              <a:gd name="T28" fmla="*/ 162 w 619"/>
              <a:gd name="T29" fmla="*/ 147 h 634"/>
              <a:gd name="T30" fmla="*/ 132 w 619"/>
              <a:gd name="T31" fmla="*/ 162 h 634"/>
              <a:gd name="T32" fmla="*/ 162 w 619"/>
              <a:gd name="T33" fmla="*/ 192 h 634"/>
              <a:gd name="T34" fmla="*/ 191 w 619"/>
              <a:gd name="T35" fmla="*/ 162 h 634"/>
              <a:gd name="T36" fmla="*/ 309 w 619"/>
              <a:gd name="T37" fmla="*/ 88 h 634"/>
              <a:gd name="T38" fmla="*/ 309 w 619"/>
              <a:gd name="T39" fmla="*/ 88 h 634"/>
              <a:gd name="T40" fmla="*/ 294 w 619"/>
              <a:gd name="T41" fmla="*/ 103 h 634"/>
              <a:gd name="T42" fmla="*/ 294 w 619"/>
              <a:gd name="T43" fmla="*/ 294 h 634"/>
              <a:gd name="T44" fmla="*/ 132 w 619"/>
              <a:gd name="T45" fmla="*/ 294 h 634"/>
              <a:gd name="T46" fmla="*/ 118 w 619"/>
              <a:gd name="T47" fmla="*/ 324 h 634"/>
              <a:gd name="T48" fmla="*/ 132 w 619"/>
              <a:gd name="T49" fmla="*/ 338 h 634"/>
              <a:gd name="T50" fmla="*/ 309 w 619"/>
              <a:gd name="T51" fmla="*/ 338 h 634"/>
              <a:gd name="T52" fmla="*/ 324 w 619"/>
              <a:gd name="T53" fmla="*/ 324 h 634"/>
              <a:gd name="T54" fmla="*/ 324 w 619"/>
              <a:gd name="T55" fmla="*/ 103 h 634"/>
              <a:gd name="T56" fmla="*/ 309 w 619"/>
              <a:gd name="T57" fmla="*/ 88 h 634"/>
              <a:gd name="T58" fmla="*/ 427 w 619"/>
              <a:gd name="T59" fmla="*/ 456 h 634"/>
              <a:gd name="T60" fmla="*/ 427 w 619"/>
              <a:gd name="T61" fmla="*/ 456 h 634"/>
              <a:gd name="T62" fmla="*/ 456 w 619"/>
              <a:gd name="T63" fmla="*/ 486 h 634"/>
              <a:gd name="T64" fmla="*/ 471 w 619"/>
              <a:gd name="T65" fmla="*/ 456 h 634"/>
              <a:gd name="T66" fmla="*/ 456 w 619"/>
              <a:gd name="T67" fmla="*/ 427 h 634"/>
              <a:gd name="T68" fmla="*/ 427 w 619"/>
              <a:gd name="T69" fmla="*/ 456 h 634"/>
              <a:gd name="T70" fmla="*/ 427 w 619"/>
              <a:gd name="T71" fmla="*/ 162 h 634"/>
              <a:gd name="T72" fmla="*/ 427 w 619"/>
              <a:gd name="T73" fmla="*/ 162 h 634"/>
              <a:gd name="T74" fmla="*/ 456 w 619"/>
              <a:gd name="T75" fmla="*/ 192 h 634"/>
              <a:gd name="T76" fmla="*/ 486 w 619"/>
              <a:gd name="T77" fmla="*/ 162 h 634"/>
              <a:gd name="T78" fmla="*/ 456 w 619"/>
              <a:gd name="T79" fmla="*/ 147 h 634"/>
              <a:gd name="T80" fmla="*/ 427 w 619"/>
              <a:gd name="T81" fmla="*/ 162 h 634"/>
              <a:gd name="T82" fmla="*/ 309 w 619"/>
              <a:gd name="T83" fmla="*/ 0 h 634"/>
              <a:gd name="T84" fmla="*/ 309 w 619"/>
              <a:gd name="T85" fmla="*/ 0 h 634"/>
              <a:gd name="T86" fmla="*/ 0 w 619"/>
              <a:gd name="T87" fmla="*/ 324 h 634"/>
              <a:gd name="T88" fmla="*/ 309 w 619"/>
              <a:gd name="T89" fmla="*/ 633 h 634"/>
              <a:gd name="T90" fmla="*/ 618 w 619"/>
              <a:gd name="T91" fmla="*/ 324 h 634"/>
              <a:gd name="T92" fmla="*/ 309 w 619"/>
              <a:gd name="T93" fmla="*/ 0 h 634"/>
              <a:gd name="T94" fmla="*/ 309 w 619"/>
              <a:gd name="T95" fmla="*/ 589 h 634"/>
              <a:gd name="T96" fmla="*/ 309 w 619"/>
              <a:gd name="T97" fmla="*/ 589 h 634"/>
              <a:gd name="T98" fmla="*/ 29 w 619"/>
              <a:gd name="T99" fmla="*/ 324 h 634"/>
              <a:gd name="T100" fmla="*/ 309 w 619"/>
              <a:gd name="T101" fmla="*/ 44 h 634"/>
              <a:gd name="T102" fmla="*/ 589 w 619"/>
              <a:gd name="T103" fmla="*/ 324 h 634"/>
              <a:gd name="T104" fmla="*/ 309 w 619"/>
              <a:gd name="T105" fmla="*/ 589 h 634"/>
              <a:gd name="T106" fmla="*/ 500 w 619"/>
              <a:gd name="T107" fmla="*/ 294 h 634"/>
              <a:gd name="T108" fmla="*/ 500 w 619"/>
              <a:gd name="T109" fmla="*/ 294 h 634"/>
              <a:gd name="T110" fmla="*/ 500 w 619"/>
              <a:gd name="T111" fmla="*/ 338 h 634"/>
              <a:gd name="T112" fmla="*/ 545 w 619"/>
              <a:gd name="T113" fmla="*/ 338 h 634"/>
              <a:gd name="T114" fmla="*/ 545 w 619"/>
              <a:gd name="T115" fmla="*/ 294 h 634"/>
              <a:gd name="T116" fmla="*/ 500 w 619"/>
              <a:gd name="T117" fmla="*/ 29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19" h="634">
                <a:moveTo>
                  <a:pt x="294" y="559"/>
                </a:moveTo>
                <a:lnTo>
                  <a:pt x="294" y="559"/>
                </a:lnTo>
                <a:cubicBezTo>
                  <a:pt x="324" y="559"/>
                  <a:pt x="324" y="559"/>
                  <a:pt x="324" y="559"/>
                </a:cubicBezTo>
                <a:cubicBezTo>
                  <a:pt x="324" y="515"/>
                  <a:pt x="324" y="515"/>
                  <a:pt x="324" y="515"/>
                </a:cubicBezTo>
                <a:cubicBezTo>
                  <a:pt x="294" y="515"/>
                  <a:pt x="294" y="515"/>
                  <a:pt x="294" y="515"/>
                </a:cubicBezTo>
                <a:lnTo>
                  <a:pt x="294" y="559"/>
                </a:lnTo>
                <a:close/>
                <a:moveTo>
                  <a:pt x="132" y="456"/>
                </a:moveTo>
                <a:lnTo>
                  <a:pt x="132" y="456"/>
                </a:lnTo>
                <a:cubicBezTo>
                  <a:pt x="147" y="486"/>
                  <a:pt x="147" y="486"/>
                  <a:pt x="147" y="486"/>
                </a:cubicBezTo>
                <a:cubicBezTo>
                  <a:pt x="177" y="456"/>
                  <a:pt x="177" y="456"/>
                  <a:pt x="177" y="456"/>
                </a:cubicBezTo>
                <a:cubicBezTo>
                  <a:pt x="147" y="427"/>
                  <a:pt x="147" y="427"/>
                  <a:pt x="147" y="427"/>
                </a:cubicBezTo>
                <a:lnTo>
                  <a:pt x="132" y="456"/>
                </a:lnTo>
                <a:close/>
                <a:moveTo>
                  <a:pt x="191" y="162"/>
                </a:moveTo>
                <a:lnTo>
                  <a:pt x="191" y="162"/>
                </a:lnTo>
                <a:cubicBezTo>
                  <a:pt x="162" y="147"/>
                  <a:pt x="162" y="147"/>
                  <a:pt x="162" y="147"/>
                </a:cubicBezTo>
                <a:cubicBezTo>
                  <a:pt x="132" y="162"/>
                  <a:pt x="132" y="162"/>
                  <a:pt x="132" y="162"/>
                </a:cubicBezTo>
                <a:cubicBezTo>
                  <a:pt x="162" y="192"/>
                  <a:pt x="162" y="192"/>
                  <a:pt x="162" y="192"/>
                </a:cubicBezTo>
                <a:lnTo>
                  <a:pt x="191" y="162"/>
                </a:lnTo>
                <a:close/>
                <a:moveTo>
                  <a:pt x="309" y="88"/>
                </a:moveTo>
                <a:lnTo>
                  <a:pt x="309" y="88"/>
                </a:lnTo>
                <a:cubicBezTo>
                  <a:pt x="294" y="88"/>
                  <a:pt x="294" y="88"/>
                  <a:pt x="294" y="103"/>
                </a:cubicBezTo>
                <a:cubicBezTo>
                  <a:pt x="294" y="294"/>
                  <a:pt x="294" y="294"/>
                  <a:pt x="294" y="294"/>
                </a:cubicBezTo>
                <a:cubicBezTo>
                  <a:pt x="132" y="294"/>
                  <a:pt x="132" y="294"/>
                  <a:pt x="132" y="294"/>
                </a:cubicBezTo>
                <a:cubicBezTo>
                  <a:pt x="118" y="294"/>
                  <a:pt x="118" y="309"/>
                  <a:pt x="118" y="324"/>
                </a:cubicBezTo>
                <a:cubicBezTo>
                  <a:pt x="118" y="324"/>
                  <a:pt x="118" y="338"/>
                  <a:pt x="132" y="338"/>
                </a:cubicBezTo>
                <a:cubicBezTo>
                  <a:pt x="309" y="338"/>
                  <a:pt x="309" y="338"/>
                  <a:pt x="309" y="338"/>
                </a:cubicBezTo>
                <a:cubicBezTo>
                  <a:pt x="324" y="338"/>
                  <a:pt x="324" y="324"/>
                  <a:pt x="324" y="324"/>
                </a:cubicBezTo>
                <a:cubicBezTo>
                  <a:pt x="324" y="103"/>
                  <a:pt x="324" y="103"/>
                  <a:pt x="324" y="103"/>
                </a:cubicBezTo>
                <a:cubicBezTo>
                  <a:pt x="324" y="88"/>
                  <a:pt x="324" y="88"/>
                  <a:pt x="309" y="88"/>
                </a:cubicBezTo>
                <a:close/>
                <a:moveTo>
                  <a:pt x="427" y="456"/>
                </a:moveTo>
                <a:lnTo>
                  <a:pt x="427" y="456"/>
                </a:lnTo>
                <a:cubicBezTo>
                  <a:pt x="456" y="486"/>
                  <a:pt x="456" y="486"/>
                  <a:pt x="456" y="486"/>
                </a:cubicBezTo>
                <a:cubicBezTo>
                  <a:pt x="471" y="456"/>
                  <a:pt x="471" y="456"/>
                  <a:pt x="471" y="456"/>
                </a:cubicBezTo>
                <a:cubicBezTo>
                  <a:pt x="456" y="427"/>
                  <a:pt x="456" y="427"/>
                  <a:pt x="456" y="427"/>
                </a:cubicBezTo>
                <a:lnTo>
                  <a:pt x="427" y="456"/>
                </a:lnTo>
                <a:close/>
                <a:moveTo>
                  <a:pt x="427" y="162"/>
                </a:moveTo>
                <a:lnTo>
                  <a:pt x="427" y="162"/>
                </a:lnTo>
                <a:cubicBezTo>
                  <a:pt x="456" y="192"/>
                  <a:pt x="456" y="192"/>
                  <a:pt x="456" y="192"/>
                </a:cubicBezTo>
                <a:cubicBezTo>
                  <a:pt x="486" y="162"/>
                  <a:pt x="486" y="162"/>
                  <a:pt x="486" y="162"/>
                </a:cubicBezTo>
                <a:cubicBezTo>
                  <a:pt x="456" y="147"/>
                  <a:pt x="456" y="147"/>
                  <a:pt x="456" y="147"/>
                </a:cubicBezTo>
                <a:lnTo>
                  <a:pt x="427" y="162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24"/>
                </a:cubicBezTo>
                <a:cubicBezTo>
                  <a:pt x="0" y="486"/>
                  <a:pt x="132" y="633"/>
                  <a:pt x="309" y="633"/>
                </a:cubicBezTo>
                <a:cubicBezTo>
                  <a:pt x="486" y="633"/>
                  <a:pt x="618" y="486"/>
                  <a:pt x="618" y="324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24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24"/>
                </a:cubicBezTo>
                <a:cubicBezTo>
                  <a:pt x="589" y="471"/>
                  <a:pt x="456" y="589"/>
                  <a:pt x="309" y="589"/>
                </a:cubicBezTo>
                <a:close/>
                <a:moveTo>
                  <a:pt x="500" y="294"/>
                </a:moveTo>
                <a:lnTo>
                  <a:pt x="500" y="294"/>
                </a:lnTo>
                <a:cubicBezTo>
                  <a:pt x="500" y="338"/>
                  <a:pt x="500" y="338"/>
                  <a:pt x="500" y="338"/>
                </a:cubicBezTo>
                <a:cubicBezTo>
                  <a:pt x="545" y="338"/>
                  <a:pt x="545" y="338"/>
                  <a:pt x="545" y="338"/>
                </a:cubicBezTo>
                <a:cubicBezTo>
                  <a:pt x="545" y="294"/>
                  <a:pt x="545" y="294"/>
                  <a:pt x="545" y="294"/>
                </a:cubicBezTo>
                <a:lnTo>
                  <a:pt x="500" y="2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91431" tIns="45716" rIns="91431" bIns="45716" anchor="ctr"/>
          <a:lstStyle/>
          <a:p>
            <a:pPr>
              <a:defRPr/>
            </a:pPr>
            <a:endParaRPr lang="en-US"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74" name="Freeform 171"/>
          <p:cNvSpPr>
            <a:spLocks noChangeArrowheads="1"/>
          </p:cNvSpPr>
          <p:nvPr/>
        </p:nvSpPr>
        <p:spPr bwMode="auto">
          <a:xfrm>
            <a:off x="13555836" y="7146378"/>
            <a:ext cx="739026" cy="739217"/>
          </a:xfrm>
          <a:custGeom>
            <a:avLst/>
            <a:gdLst>
              <a:gd name="T0" fmla="*/ 294 w 589"/>
              <a:gd name="T1" fmla="*/ 192 h 590"/>
              <a:gd name="T2" fmla="*/ 294 w 589"/>
              <a:gd name="T3" fmla="*/ 383 h 590"/>
              <a:gd name="T4" fmla="*/ 294 w 589"/>
              <a:gd name="T5" fmla="*/ 192 h 590"/>
              <a:gd name="T6" fmla="*/ 294 w 589"/>
              <a:gd name="T7" fmla="*/ 354 h 590"/>
              <a:gd name="T8" fmla="*/ 294 w 589"/>
              <a:gd name="T9" fmla="*/ 236 h 590"/>
              <a:gd name="T10" fmla="*/ 294 w 589"/>
              <a:gd name="T11" fmla="*/ 354 h 590"/>
              <a:gd name="T12" fmla="*/ 574 w 589"/>
              <a:gd name="T13" fmla="*/ 354 h 590"/>
              <a:gd name="T14" fmla="*/ 529 w 589"/>
              <a:gd name="T15" fmla="*/ 295 h 590"/>
              <a:gd name="T16" fmla="*/ 574 w 589"/>
              <a:gd name="T17" fmla="*/ 221 h 590"/>
              <a:gd name="T18" fmla="*/ 544 w 589"/>
              <a:gd name="T19" fmla="*/ 104 h 590"/>
              <a:gd name="T20" fmla="*/ 441 w 589"/>
              <a:gd name="T21" fmla="*/ 118 h 590"/>
              <a:gd name="T22" fmla="*/ 367 w 589"/>
              <a:gd name="T23" fmla="*/ 30 h 590"/>
              <a:gd name="T24" fmla="*/ 250 w 589"/>
              <a:gd name="T25" fmla="*/ 0 h 590"/>
              <a:gd name="T26" fmla="*/ 220 w 589"/>
              <a:gd name="T27" fmla="*/ 74 h 590"/>
              <a:gd name="T28" fmla="*/ 103 w 589"/>
              <a:gd name="T29" fmla="*/ 89 h 590"/>
              <a:gd name="T30" fmla="*/ 0 w 589"/>
              <a:gd name="T31" fmla="*/ 163 h 590"/>
              <a:gd name="T32" fmla="*/ 58 w 589"/>
              <a:gd name="T33" fmla="*/ 251 h 590"/>
              <a:gd name="T34" fmla="*/ 58 w 589"/>
              <a:gd name="T35" fmla="*/ 339 h 590"/>
              <a:gd name="T36" fmla="*/ 0 w 589"/>
              <a:gd name="T37" fmla="*/ 413 h 590"/>
              <a:gd name="T38" fmla="*/ 103 w 589"/>
              <a:gd name="T39" fmla="*/ 501 h 590"/>
              <a:gd name="T40" fmla="*/ 220 w 589"/>
              <a:gd name="T41" fmla="*/ 516 h 590"/>
              <a:gd name="T42" fmla="*/ 250 w 589"/>
              <a:gd name="T43" fmla="*/ 589 h 590"/>
              <a:gd name="T44" fmla="*/ 367 w 589"/>
              <a:gd name="T45" fmla="*/ 545 h 590"/>
              <a:gd name="T46" fmla="*/ 441 w 589"/>
              <a:gd name="T47" fmla="*/ 472 h 590"/>
              <a:gd name="T48" fmla="*/ 544 w 589"/>
              <a:gd name="T49" fmla="*/ 486 h 590"/>
              <a:gd name="T50" fmla="*/ 574 w 589"/>
              <a:gd name="T51" fmla="*/ 354 h 590"/>
              <a:gd name="T52" fmla="*/ 544 w 589"/>
              <a:gd name="T53" fmla="*/ 413 h 590"/>
              <a:gd name="T54" fmla="*/ 500 w 589"/>
              <a:gd name="T55" fmla="*/ 457 h 590"/>
              <a:gd name="T56" fmla="*/ 338 w 589"/>
              <a:gd name="T57" fmla="*/ 486 h 590"/>
              <a:gd name="T58" fmla="*/ 309 w 589"/>
              <a:gd name="T59" fmla="*/ 545 h 590"/>
              <a:gd name="T60" fmla="*/ 250 w 589"/>
              <a:gd name="T61" fmla="*/ 530 h 590"/>
              <a:gd name="T62" fmla="*/ 147 w 589"/>
              <a:gd name="T63" fmla="*/ 427 h 590"/>
              <a:gd name="T64" fmla="*/ 73 w 589"/>
              <a:gd name="T65" fmla="*/ 442 h 590"/>
              <a:gd name="T66" fmla="*/ 58 w 589"/>
              <a:gd name="T67" fmla="*/ 383 h 590"/>
              <a:gd name="T68" fmla="*/ 103 w 589"/>
              <a:gd name="T69" fmla="*/ 295 h 590"/>
              <a:gd name="T70" fmla="*/ 58 w 589"/>
              <a:gd name="T71" fmla="*/ 192 h 590"/>
              <a:gd name="T72" fmla="*/ 73 w 589"/>
              <a:gd name="T73" fmla="*/ 133 h 590"/>
              <a:gd name="T74" fmla="*/ 147 w 589"/>
              <a:gd name="T75" fmla="*/ 163 h 590"/>
              <a:gd name="T76" fmla="*/ 250 w 589"/>
              <a:gd name="T77" fmla="*/ 59 h 590"/>
              <a:gd name="T78" fmla="*/ 309 w 589"/>
              <a:gd name="T79" fmla="*/ 30 h 590"/>
              <a:gd name="T80" fmla="*/ 338 w 589"/>
              <a:gd name="T81" fmla="*/ 104 h 590"/>
              <a:gd name="T82" fmla="*/ 500 w 589"/>
              <a:gd name="T83" fmla="*/ 133 h 590"/>
              <a:gd name="T84" fmla="*/ 544 w 589"/>
              <a:gd name="T85" fmla="*/ 163 h 590"/>
              <a:gd name="T86" fmla="*/ 485 w 589"/>
              <a:gd name="T87" fmla="*/ 221 h 590"/>
              <a:gd name="T88" fmla="*/ 485 w 589"/>
              <a:gd name="T89" fmla="*/ 354 h 590"/>
              <a:gd name="T90" fmla="*/ 544 w 589"/>
              <a:gd name="T91" fmla="*/ 413 h 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89" h="590">
                <a:moveTo>
                  <a:pt x="294" y="192"/>
                </a:moveTo>
                <a:lnTo>
                  <a:pt x="294" y="192"/>
                </a:lnTo>
                <a:cubicBezTo>
                  <a:pt x="235" y="192"/>
                  <a:pt x="191" y="236"/>
                  <a:pt x="191" y="295"/>
                </a:cubicBezTo>
                <a:cubicBezTo>
                  <a:pt x="191" y="339"/>
                  <a:pt x="235" y="383"/>
                  <a:pt x="294" y="383"/>
                </a:cubicBezTo>
                <a:cubicBezTo>
                  <a:pt x="353" y="383"/>
                  <a:pt x="397" y="339"/>
                  <a:pt x="397" y="295"/>
                </a:cubicBezTo>
                <a:cubicBezTo>
                  <a:pt x="397" y="236"/>
                  <a:pt x="353" y="192"/>
                  <a:pt x="294" y="192"/>
                </a:cubicBezTo>
                <a:close/>
                <a:moveTo>
                  <a:pt x="294" y="354"/>
                </a:moveTo>
                <a:lnTo>
                  <a:pt x="294" y="354"/>
                </a:lnTo>
                <a:cubicBezTo>
                  <a:pt x="265" y="354"/>
                  <a:pt x="235" y="324"/>
                  <a:pt x="235" y="295"/>
                </a:cubicBezTo>
                <a:cubicBezTo>
                  <a:pt x="235" y="251"/>
                  <a:pt x="265" y="236"/>
                  <a:pt x="294" y="236"/>
                </a:cubicBezTo>
                <a:cubicBezTo>
                  <a:pt x="324" y="236"/>
                  <a:pt x="353" y="251"/>
                  <a:pt x="353" y="295"/>
                </a:cubicBezTo>
                <a:cubicBezTo>
                  <a:pt x="353" y="324"/>
                  <a:pt x="324" y="354"/>
                  <a:pt x="294" y="354"/>
                </a:cubicBezTo>
                <a:close/>
                <a:moveTo>
                  <a:pt x="574" y="354"/>
                </a:moveTo>
                <a:lnTo>
                  <a:pt x="574" y="354"/>
                </a:lnTo>
                <a:cubicBezTo>
                  <a:pt x="529" y="339"/>
                  <a:pt x="529" y="339"/>
                  <a:pt x="529" y="339"/>
                </a:cubicBezTo>
                <a:cubicBezTo>
                  <a:pt x="529" y="324"/>
                  <a:pt x="529" y="309"/>
                  <a:pt x="529" y="295"/>
                </a:cubicBezTo>
                <a:cubicBezTo>
                  <a:pt x="529" y="280"/>
                  <a:pt x="529" y="265"/>
                  <a:pt x="529" y="251"/>
                </a:cubicBezTo>
                <a:cubicBezTo>
                  <a:pt x="574" y="221"/>
                  <a:pt x="574" y="221"/>
                  <a:pt x="574" y="221"/>
                </a:cubicBezTo>
                <a:cubicBezTo>
                  <a:pt x="588" y="206"/>
                  <a:pt x="588" y="192"/>
                  <a:pt x="588" y="163"/>
                </a:cubicBezTo>
                <a:cubicBezTo>
                  <a:pt x="544" y="104"/>
                  <a:pt x="544" y="104"/>
                  <a:pt x="544" y="104"/>
                </a:cubicBezTo>
                <a:cubicBezTo>
                  <a:pt x="529" y="74"/>
                  <a:pt x="515" y="74"/>
                  <a:pt x="485" y="89"/>
                </a:cubicBezTo>
                <a:cubicBezTo>
                  <a:pt x="441" y="118"/>
                  <a:pt x="441" y="118"/>
                  <a:pt x="441" y="118"/>
                </a:cubicBezTo>
                <a:cubicBezTo>
                  <a:pt x="426" y="89"/>
                  <a:pt x="397" y="74"/>
                  <a:pt x="367" y="74"/>
                </a:cubicBezTo>
                <a:cubicBezTo>
                  <a:pt x="367" y="30"/>
                  <a:pt x="367" y="30"/>
                  <a:pt x="367" y="30"/>
                </a:cubicBezTo>
                <a:cubicBezTo>
                  <a:pt x="367" y="15"/>
                  <a:pt x="353" y="0"/>
                  <a:pt x="338" y="0"/>
                </a:cubicBezTo>
                <a:cubicBezTo>
                  <a:pt x="250" y="0"/>
                  <a:pt x="250" y="0"/>
                  <a:pt x="250" y="0"/>
                </a:cubicBezTo>
                <a:cubicBezTo>
                  <a:pt x="235" y="0"/>
                  <a:pt x="220" y="15"/>
                  <a:pt x="220" y="30"/>
                </a:cubicBezTo>
                <a:cubicBezTo>
                  <a:pt x="220" y="74"/>
                  <a:pt x="220" y="74"/>
                  <a:pt x="220" y="74"/>
                </a:cubicBezTo>
                <a:cubicBezTo>
                  <a:pt x="191" y="74"/>
                  <a:pt x="162" y="89"/>
                  <a:pt x="147" y="118"/>
                </a:cubicBezTo>
                <a:cubicBezTo>
                  <a:pt x="103" y="89"/>
                  <a:pt x="103" y="89"/>
                  <a:pt x="103" y="89"/>
                </a:cubicBezTo>
                <a:cubicBezTo>
                  <a:pt x="73" y="74"/>
                  <a:pt x="58" y="74"/>
                  <a:pt x="44" y="104"/>
                </a:cubicBezTo>
                <a:cubicBezTo>
                  <a:pt x="0" y="163"/>
                  <a:pt x="0" y="163"/>
                  <a:pt x="0" y="163"/>
                </a:cubicBezTo>
                <a:cubicBezTo>
                  <a:pt x="0" y="192"/>
                  <a:pt x="0" y="206"/>
                  <a:pt x="14" y="221"/>
                </a:cubicBezTo>
                <a:cubicBezTo>
                  <a:pt x="58" y="251"/>
                  <a:pt x="58" y="251"/>
                  <a:pt x="58" y="251"/>
                </a:cubicBezTo>
                <a:cubicBezTo>
                  <a:pt x="58" y="265"/>
                  <a:pt x="58" y="280"/>
                  <a:pt x="58" y="295"/>
                </a:cubicBezTo>
                <a:cubicBezTo>
                  <a:pt x="58" y="309"/>
                  <a:pt x="58" y="324"/>
                  <a:pt x="58" y="339"/>
                </a:cubicBezTo>
                <a:cubicBezTo>
                  <a:pt x="14" y="354"/>
                  <a:pt x="14" y="354"/>
                  <a:pt x="14" y="354"/>
                </a:cubicBezTo>
                <a:cubicBezTo>
                  <a:pt x="0" y="368"/>
                  <a:pt x="0" y="398"/>
                  <a:pt x="0" y="413"/>
                </a:cubicBezTo>
                <a:cubicBezTo>
                  <a:pt x="44" y="486"/>
                  <a:pt x="44" y="486"/>
                  <a:pt x="44" y="486"/>
                </a:cubicBezTo>
                <a:cubicBezTo>
                  <a:pt x="58" y="501"/>
                  <a:pt x="73" y="501"/>
                  <a:pt x="103" y="501"/>
                </a:cubicBezTo>
                <a:cubicBezTo>
                  <a:pt x="147" y="472"/>
                  <a:pt x="147" y="472"/>
                  <a:pt x="147" y="472"/>
                </a:cubicBezTo>
                <a:cubicBezTo>
                  <a:pt x="162" y="486"/>
                  <a:pt x="191" y="501"/>
                  <a:pt x="220" y="516"/>
                </a:cubicBezTo>
                <a:cubicBezTo>
                  <a:pt x="220" y="545"/>
                  <a:pt x="220" y="545"/>
                  <a:pt x="220" y="545"/>
                </a:cubicBezTo>
                <a:cubicBezTo>
                  <a:pt x="220" y="560"/>
                  <a:pt x="235" y="589"/>
                  <a:pt x="250" y="589"/>
                </a:cubicBezTo>
                <a:cubicBezTo>
                  <a:pt x="338" y="589"/>
                  <a:pt x="338" y="589"/>
                  <a:pt x="338" y="589"/>
                </a:cubicBezTo>
                <a:cubicBezTo>
                  <a:pt x="353" y="589"/>
                  <a:pt x="367" y="560"/>
                  <a:pt x="367" y="545"/>
                </a:cubicBezTo>
                <a:cubicBezTo>
                  <a:pt x="367" y="516"/>
                  <a:pt x="367" y="516"/>
                  <a:pt x="367" y="516"/>
                </a:cubicBezTo>
                <a:cubicBezTo>
                  <a:pt x="397" y="501"/>
                  <a:pt x="426" y="486"/>
                  <a:pt x="441" y="472"/>
                </a:cubicBezTo>
                <a:cubicBezTo>
                  <a:pt x="485" y="501"/>
                  <a:pt x="485" y="501"/>
                  <a:pt x="485" y="501"/>
                </a:cubicBezTo>
                <a:cubicBezTo>
                  <a:pt x="515" y="501"/>
                  <a:pt x="529" y="501"/>
                  <a:pt x="544" y="486"/>
                </a:cubicBezTo>
                <a:cubicBezTo>
                  <a:pt x="588" y="413"/>
                  <a:pt x="588" y="413"/>
                  <a:pt x="588" y="413"/>
                </a:cubicBezTo>
                <a:cubicBezTo>
                  <a:pt x="588" y="398"/>
                  <a:pt x="588" y="368"/>
                  <a:pt x="574" y="354"/>
                </a:cubicBezTo>
                <a:close/>
                <a:moveTo>
                  <a:pt x="544" y="413"/>
                </a:moveTo>
                <a:lnTo>
                  <a:pt x="544" y="413"/>
                </a:lnTo>
                <a:cubicBezTo>
                  <a:pt x="515" y="442"/>
                  <a:pt x="515" y="442"/>
                  <a:pt x="515" y="442"/>
                </a:cubicBezTo>
                <a:cubicBezTo>
                  <a:pt x="515" y="457"/>
                  <a:pt x="500" y="457"/>
                  <a:pt x="500" y="457"/>
                </a:cubicBezTo>
                <a:cubicBezTo>
                  <a:pt x="441" y="427"/>
                  <a:pt x="441" y="427"/>
                  <a:pt x="441" y="427"/>
                </a:cubicBezTo>
                <a:cubicBezTo>
                  <a:pt x="412" y="457"/>
                  <a:pt x="382" y="472"/>
                  <a:pt x="338" y="486"/>
                </a:cubicBezTo>
                <a:cubicBezTo>
                  <a:pt x="338" y="530"/>
                  <a:pt x="338" y="530"/>
                  <a:pt x="338" y="530"/>
                </a:cubicBezTo>
                <a:cubicBezTo>
                  <a:pt x="338" y="530"/>
                  <a:pt x="324" y="545"/>
                  <a:pt x="309" y="545"/>
                </a:cubicBezTo>
                <a:cubicBezTo>
                  <a:pt x="279" y="545"/>
                  <a:pt x="279" y="545"/>
                  <a:pt x="279" y="545"/>
                </a:cubicBezTo>
                <a:cubicBezTo>
                  <a:pt x="265" y="545"/>
                  <a:pt x="250" y="530"/>
                  <a:pt x="250" y="530"/>
                </a:cubicBezTo>
                <a:cubicBezTo>
                  <a:pt x="250" y="486"/>
                  <a:pt x="250" y="486"/>
                  <a:pt x="250" y="486"/>
                </a:cubicBezTo>
                <a:cubicBezTo>
                  <a:pt x="206" y="472"/>
                  <a:pt x="176" y="457"/>
                  <a:pt x="147" y="427"/>
                </a:cubicBezTo>
                <a:cubicBezTo>
                  <a:pt x="88" y="457"/>
                  <a:pt x="88" y="457"/>
                  <a:pt x="88" y="457"/>
                </a:cubicBezTo>
                <a:cubicBezTo>
                  <a:pt x="88" y="457"/>
                  <a:pt x="73" y="457"/>
                  <a:pt x="73" y="442"/>
                </a:cubicBezTo>
                <a:cubicBezTo>
                  <a:pt x="44" y="413"/>
                  <a:pt x="44" y="413"/>
                  <a:pt x="44" y="413"/>
                </a:cubicBezTo>
                <a:cubicBezTo>
                  <a:pt x="44" y="398"/>
                  <a:pt x="44" y="383"/>
                  <a:pt x="58" y="383"/>
                </a:cubicBezTo>
                <a:cubicBezTo>
                  <a:pt x="103" y="354"/>
                  <a:pt x="103" y="354"/>
                  <a:pt x="103" y="354"/>
                </a:cubicBezTo>
                <a:cubicBezTo>
                  <a:pt x="103" y="339"/>
                  <a:pt x="103" y="309"/>
                  <a:pt x="103" y="295"/>
                </a:cubicBezTo>
                <a:cubicBezTo>
                  <a:pt x="103" y="265"/>
                  <a:pt x="103" y="251"/>
                  <a:pt x="103" y="221"/>
                </a:cubicBezTo>
                <a:cubicBezTo>
                  <a:pt x="58" y="192"/>
                  <a:pt x="58" y="192"/>
                  <a:pt x="58" y="192"/>
                </a:cubicBezTo>
                <a:cubicBezTo>
                  <a:pt x="44" y="192"/>
                  <a:pt x="44" y="177"/>
                  <a:pt x="44" y="163"/>
                </a:cubicBezTo>
                <a:cubicBezTo>
                  <a:pt x="73" y="133"/>
                  <a:pt x="73" y="133"/>
                  <a:pt x="73" y="133"/>
                </a:cubicBezTo>
                <a:cubicBezTo>
                  <a:pt x="73" y="133"/>
                  <a:pt x="88" y="118"/>
                  <a:pt x="88" y="133"/>
                </a:cubicBezTo>
                <a:cubicBezTo>
                  <a:pt x="147" y="163"/>
                  <a:pt x="147" y="163"/>
                  <a:pt x="147" y="163"/>
                </a:cubicBezTo>
                <a:cubicBezTo>
                  <a:pt x="176" y="133"/>
                  <a:pt x="206" y="104"/>
                  <a:pt x="250" y="104"/>
                </a:cubicBezTo>
                <a:cubicBezTo>
                  <a:pt x="250" y="59"/>
                  <a:pt x="250" y="59"/>
                  <a:pt x="250" y="59"/>
                </a:cubicBezTo>
                <a:cubicBezTo>
                  <a:pt x="250" y="45"/>
                  <a:pt x="265" y="30"/>
                  <a:pt x="279" y="30"/>
                </a:cubicBezTo>
                <a:cubicBezTo>
                  <a:pt x="309" y="30"/>
                  <a:pt x="309" y="30"/>
                  <a:pt x="309" y="30"/>
                </a:cubicBezTo>
                <a:cubicBezTo>
                  <a:pt x="324" y="30"/>
                  <a:pt x="338" y="45"/>
                  <a:pt x="338" y="59"/>
                </a:cubicBezTo>
                <a:cubicBezTo>
                  <a:pt x="338" y="104"/>
                  <a:pt x="338" y="104"/>
                  <a:pt x="338" y="104"/>
                </a:cubicBezTo>
                <a:cubicBezTo>
                  <a:pt x="382" y="104"/>
                  <a:pt x="412" y="133"/>
                  <a:pt x="441" y="163"/>
                </a:cubicBezTo>
                <a:cubicBezTo>
                  <a:pt x="500" y="133"/>
                  <a:pt x="500" y="133"/>
                  <a:pt x="500" y="133"/>
                </a:cubicBezTo>
                <a:cubicBezTo>
                  <a:pt x="500" y="118"/>
                  <a:pt x="515" y="133"/>
                  <a:pt x="515" y="133"/>
                </a:cubicBezTo>
                <a:cubicBezTo>
                  <a:pt x="544" y="163"/>
                  <a:pt x="544" y="163"/>
                  <a:pt x="544" y="163"/>
                </a:cubicBezTo>
                <a:cubicBezTo>
                  <a:pt x="544" y="177"/>
                  <a:pt x="544" y="192"/>
                  <a:pt x="529" y="192"/>
                </a:cubicBezTo>
                <a:cubicBezTo>
                  <a:pt x="485" y="221"/>
                  <a:pt x="485" y="221"/>
                  <a:pt x="485" y="221"/>
                </a:cubicBezTo>
                <a:cubicBezTo>
                  <a:pt x="485" y="251"/>
                  <a:pt x="485" y="265"/>
                  <a:pt x="485" y="295"/>
                </a:cubicBezTo>
                <a:cubicBezTo>
                  <a:pt x="485" y="309"/>
                  <a:pt x="485" y="339"/>
                  <a:pt x="485" y="354"/>
                </a:cubicBezTo>
                <a:cubicBezTo>
                  <a:pt x="529" y="383"/>
                  <a:pt x="529" y="383"/>
                  <a:pt x="529" y="383"/>
                </a:cubicBezTo>
                <a:cubicBezTo>
                  <a:pt x="544" y="383"/>
                  <a:pt x="544" y="398"/>
                  <a:pt x="544" y="4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91431" tIns="45716" rIns="91431" bIns="45716" anchor="ctr"/>
          <a:lstStyle/>
          <a:p>
            <a:pPr>
              <a:defRPr/>
            </a:pPr>
            <a:endParaRPr lang="en-US"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77" name="TextBox 276"/>
          <p:cNvSpPr txBox="1"/>
          <p:nvPr/>
        </p:nvSpPr>
        <p:spPr>
          <a:xfrm>
            <a:off x="8800106" y="4054993"/>
            <a:ext cx="2010732" cy="1661957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r>
              <a:rPr lang="en-US" altLang="id-ID" sz="3200" b="1" dirty="0" smtClean="0">
                <a:latin typeface="Source Sans Pro"/>
                <a:ea typeface="宋体" panose="02010600030101010101" pitchFamily="2" charset="-122"/>
              </a:rPr>
              <a:t>计划提醒</a:t>
            </a:r>
          </a:p>
          <a:p>
            <a:r>
              <a:rPr lang="en-US" altLang="id-ID" sz="3200" b="1" dirty="0" smtClean="0">
                <a:latin typeface="Source Sans Pro"/>
                <a:ea typeface="宋体" panose="02010600030101010101" pitchFamily="2" charset="-122"/>
              </a:rPr>
              <a:t>设备科</a:t>
            </a:r>
          </a:p>
          <a:p>
            <a:r>
              <a:rPr lang="en-US" altLang="id-ID" sz="3200" b="1" dirty="0" smtClean="0">
                <a:latin typeface="Source Sans Pro"/>
                <a:ea typeface="宋体" panose="02010600030101010101" pitchFamily="2" charset="-122"/>
              </a:rPr>
              <a:t>服务人员</a:t>
            </a:r>
            <a:endParaRPr lang="zh-CN" altLang="id-ID" sz="3200" b="1" dirty="0">
              <a:latin typeface="Source Sans Pro"/>
              <a:ea typeface="宋体" panose="02010600030101010101" pitchFamily="2" charset="-122"/>
            </a:endParaRPr>
          </a:p>
        </p:txBody>
      </p:sp>
      <p:sp>
        <p:nvSpPr>
          <p:cNvPr id="278" name="TextBox 277"/>
          <p:cNvSpPr txBox="1"/>
          <p:nvPr/>
        </p:nvSpPr>
        <p:spPr>
          <a:xfrm>
            <a:off x="11194345" y="9800885"/>
            <a:ext cx="2010732" cy="1661957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r>
              <a:rPr lang="en-US" altLang="id-ID" sz="3200" b="1" dirty="0" smtClean="0">
                <a:latin typeface="Source Sans Pro"/>
                <a:ea typeface="宋体" panose="02010600030101010101" pitchFamily="2" charset="-122"/>
              </a:rPr>
              <a:t>服务人员</a:t>
            </a:r>
          </a:p>
          <a:p>
            <a:r>
              <a:rPr lang="en-US" altLang="id-ID" sz="3200" b="1" dirty="0" smtClean="0">
                <a:latin typeface="Source Sans Pro"/>
                <a:ea typeface="宋体" panose="02010600030101010101" pitchFamily="2" charset="-122"/>
              </a:rPr>
              <a:t>科室人员</a:t>
            </a:r>
          </a:p>
          <a:p>
            <a:r>
              <a:rPr lang="en-US" altLang="id-ID" sz="3200" b="1" dirty="0" smtClean="0">
                <a:latin typeface="Source Sans Pro"/>
                <a:ea typeface="宋体" panose="02010600030101010101" pitchFamily="2" charset="-122"/>
              </a:rPr>
              <a:t>设备管理</a:t>
            </a:r>
            <a:endParaRPr lang="zh-CN" altLang="id-ID" sz="3200" b="1" dirty="0">
              <a:latin typeface="Source Sans Pro"/>
              <a:ea typeface="宋体" panose="02010600030101010101" pitchFamily="2" charset="-122"/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2299297" y="8094256"/>
            <a:ext cx="2010732" cy="3631727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r>
              <a:rPr lang="en-US" altLang="id-ID" sz="3200" b="1" dirty="0" smtClean="0">
                <a:latin typeface="Source Sans Pro"/>
                <a:ea typeface="宋体" panose="02010600030101010101" pitchFamily="2" charset="-122"/>
              </a:rPr>
              <a:t>预防维护</a:t>
            </a:r>
          </a:p>
          <a:p>
            <a:pPr algn="ctr"/>
            <a:r>
              <a:rPr lang="en-US" altLang="id-ID" sz="3200" b="1" dirty="0" smtClean="0">
                <a:latin typeface="Source Sans Pro"/>
                <a:ea typeface="宋体" panose="02010600030101010101" pitchFamily="2" charset="-122"/>
              </a:rPr>
              <a:t>计划制定</a:t>
            </a:r>
          </a:p>
          <a:p>
            <a:pPr marL="457200" indent="-457200" algn="ctr">
              <a:buFont typeface="Arial"/>
              <a:buChar char="•"/>
            </a:pPr>
            <a:r>
              <a:rPr lang="en-US" altLang="id-ID" sz="3200" b="1" dirty="0" smtClean="0">
                <a:latin typeface="Source Sans Pro"/>
                <a:ea typeface="宋体" panose="02010600030101010101" pitchFamily="2" charset="-122"/>
              </a:rPr>
              <a:t>保养</a:t>
            </a:r>
          </a:p>
          <a:p>
            <a:pPr marL="457200" indent="-457200" algn="ctr">
              <a:buFont typeface="Arial"/>
              <a:buChar char="•"/>
            </a:pPr>
            <a:r>
              <a:rPr lang="en-US" altLang="id-ID" sz="3200" b="1" dirty="0" smtClean="0">
                <a:latin typeface="Source Sans Pro"/>
                <a:ea typeface="宋体" panose="02010600030101010101" pitchFamily="2" charset="-122"/>
              </a:rPr>
              <a:t>巡检</a:t>
            </a:r>
          </a:p>
          <a:p>
            <a:pPr marL="457200" indent="-457200" algn="ctr">
              <a:buFont typeface="Arial"/>
              <a:buChar char="•"/>
            </a:pPr>
            <a:r>
              <a:rPr lang="zh-CN" altLang="en-US" sz="3200" b="1" dirty="0" smtClean="0">
                <a:latin typeface="Source Sans Pro"/>
                <a:ea typeface="宋体" panose="02010600030101010101" pitchFamily="2" charset="-122"/>
              </a:rPr>
              <a:t>强捡</a:t>
            </a:r>
            <a:endParaRPr lang="en-US" altLang="zh-CN" sz="3200" b="1" dirty="0" smtClean="0">
              <a:latin typeface="Source Sans Pro"/>
              <a:ea typeface="宋体" panose="02010600030101010101" pitchFamily="2" charset="-122"/>
            </a:endParaRPr>
          </a:p>
          <a:p>
            <a:pPr marL="457200" indent="-457200" algn="ctr">
              <a:buFont typeface="Arial"/>
              <a:buChar char="•"/>
            </a:pPr>
            <a:r>
              <a:rPr lang="zh-CN" altLang="en-US" sz="3200" b="1" dirty="0" smtClean="0">
                <a:latin typeface="Source Sans Pro"/>
                <a:ea typeface="宋体" panose="02010600030101010101" pitchFamily="2" charset="-122"/>
              </a:rPr>
              <a:t>计量</a:t>
            </a:r>
            <a:endParaRPr lang="en-US" altLang="zh-CN" sz="3200" b="1" dirty="0" smtClean="0">
              <a:latin typeface="Source Sans Pro"/>
              <a:ea typeface="宋体" panose="02010600030101010101" pitchFamily="2" charset="-122"/>
            </a:endParaRPr>
          </a:p>
          <a:p>
            <a:pPr marL="457200" indent="-457200" algn="ctr">
              <a:buFont typeface="Arial"/>
              <a:buChar char="•"/>
            </a:pPr>
            <a:r>
              <a:rPr lang="zh-CN" altLang="en-US" sz="3200" b="1" dirty="0" smtClean="0">
                <a:latin typeface="Source Sans Pro"/>
                <a:ea typeface="宋体" panose="02010600030101010101" pitchFamily="2" charset="-122"/>
              </a:rPr>
              <a:t>校正</a:t>
            </a:r>
            <a:endParaRPr lang="zh-CN" altLang="id-ID" sz="3200" b="1" dirty="0">
              <a:latin typeface="Source Sans Pro"/>
              <a:ea typeface="宋体" panose="02010600030101010101" pitchFamily="2" charset="-122"/>
            </a:endParaRPr>
          </a:p>
        </p:txBody>
      </p:sp>
      <p:sp>
        <p:nvSpPr>
          <p:cNvPr id="3" name="Freeform 171"/>
          <p:cNvSpPr>
            <a:spLocks noChangeArrowheads="1"/>
          </p:cNvSpPr>
          <p:nvPr/>
        </p:nvSpPr>
        <p:spPr bwMode="auto">
          <a:xfrm>
            <a:off x="6972156" y="7145743"/>
            <a:ext cx="739026" cy="739217"/>
          </a:xfrm>
          <a:custGeom>
            <a:avLst/>
            <a:gdLst>
              <a:gd name="T0" fmla="*/ 294 w 589"/>
              <a:gd name="T1" fmla="*/ 192 h 590"/>
              <a:gd name="T2" fmla="*/ 294 w 589"/>
              <a:gd name="T3" fmla="*/ 383 h 590"/>
              <a:gd name="T4" fmla="*/ 294 w 589"/>
              <a:gd name="T5" fmla="*/ 192 h 590"/>
              <a:gd name="T6" fmla="*/ 294 w 589"/>
              <a:gd name="T7" fmla="*/ 354 h 590"/>
              <a:gd name="T8" fmla="*/ 294 w 589"/>
              <a:gd name="T9" fmla="*/ 236 h 590"/>
              <a:gd name="T10" fmla="*/ 294 w 589"/>
              <a:gd name="T11" fmla="*/ 354 h 590"/>
              <a:gd name="T12" fmla="*/ 574 w 589"/>
              <a:gd name="T13" fmla="*/ 354 h 590"/>
              <a:gd name="T14" fmla="*/ 529 w 589"/>
              <a:gd name="T15" fmla="*/ 295 h 590"/>
              <a:gd name="T16" fmla="*/ 574 w 589"/>
              <a:gd name="T17" fmla="*/ 221 h 590"/>
              <a:gd name="T18" fmla="*/ 544 w 589"/>
              <a:gd name="T19" fmla="*/ 104 h 590"/>
              <a:gd name="T20" fmla="*/ 441 w 589"/>
              <a:gd name="T21" fmla="*/ 118 h 590"/>
              <a:gd name="T22" fmla="*/ 367 w 589"/>
              <a:gd name="T23" fmla="*/ 30 h 590"/>
              <a:gd name="T24" fmla="*/ 250 w 589"/>
              <a:gd name="T25" fmla="*/ 0 h 590"/>
              <a:gd name="T26" fmla="*/ 220 w 589"/>
              <a:gd name="T27" fmla="*/ 74 h 590"/>
              <a:gd name="T28" fmla="*/ 103 w 589"/>
              <a:gd name="T29" fmla="*/ 89 h 590"/>
              <a:gd name="T30" fmla="*/ 0 w 589"/>
              <a:gd name="T31" fmla="*/ 163 h 590"/>
              <a:gd name="T32" fmla="*/ 58 w 589"/>
              <a:gd name="T33" fmla="*/ 251 h 590"/>
              <a:gd name="T34" fmla="*/ 58 w 589"/>
              <a:gd name="T35" fmla="*/ 339 h 590"/>
              <a:gd name="T36" fmla="*/ 0 w 589"/>
              <a:gd name="T37" fmla="*/ 413 h 590"/>
              <a:gd name="T38" fmla="*/ 103 w 589"/>
              <a:gd name="T39" fmla="*/ 501 h 590"/>
              <a:gd name="T40" fmla="*/ 220 w 589"/>
              <a:gd name="T41" fmla="*/ 516 h 590"/>
              <a:gd name="T42" fmla="*/ 250 w 589"/>
              <a:gd name="T43" fmla="*/ 589 h 590"/>
              <a:gd name="T44" fmla="*/ 367 w 589"/>
              <a:gd name="T45" fmla="*/ 545 h 590"/>
              <a:gd name="T46" fmla="*/ 441 w 589"/>
              <a:gd name="T47" fmla="*/ 472 h 590"/>
              <a:gd name="T48" fmla="*/ 544 w 589"/>
              <a:gd name="T49" fmla="*/ 486 h 590"/>
              <a:gd name="T50" fmla="*/ 574 w 589"/>
              <a:gd name="T51" fmla="*/ 354 h 590"/>
              <a:gd name="T52" fmla="*/ 544 w 589"/>
              <a:gd name="T53" fmla="*/ 413 h 590"/>
              <a:gd name="T54" fmla="*/ 500 w 589"/>
              <a:gd name="T55" fmla="*/ 457 h 590"/>
              <a:gd name="T56" fmla="*/ 338 w 589"/>
              <a:gd name="T57" fmla="*/ 486 h 590"/>
              <a:gd name="T58" fmla="*/ 309 w 589"/>
              <a:gd name="T59" fmla="*/ 545 h 590"/>
              <a:gd name="T60" fmla="*/ 250 w 589"/>
              <a:gd name="T61" fmla="*/ 530 h 590"/>
              <a:gd name="T62" fmla="*/ 147 w 589"/>
              <a:gd name="T63" fmla="*/ 427 h 590"/>
              <a:gd name="T64" fmla="*/ 73 w 589"/>
              <a:gd name="T65" fmla="*/ 442 h 590"/>
              <a:gd name="T66" fmla="*/ 58 w 589"/>
              <a:gd name="T67" fmla="*/ 383 h 590"/>
              <a:gd name="T68" fmla="*/ 103 w 589"/>
              <a:gd name="T69" fmla="*/ 295 h 590"/>
              <a:gd name="T70" fmla="*/ 58 w 589"/>
              <a:gd name="T71" fmla="*/ 192 h 590"/>
              <a:gd name="T72" fmla="*/ 73 w 589"/>
              <a:gd name="T73" fmla="*/ 133 h 590"/>
              <a:gd name="T74" fmla="*/ 147 w 589"/>
              <a:gd name="T75" fmla="*/ 163 h 590"/>
              <a:gd name="T76" fmla="*/ 250 w 589"/>
              <a:gd name="T77" fmla="*/ 59 h 590"/>
              <a:gd name="T78" fmla="*/ 309 w 589"/>
              <a:gd name="T79" fmla="*/ 30 h 590"/>
              <a:gd name="T80" fmla="*/ 338 w 589"/>
              <a:gd name="T81" fmla="*/ 104 h 590"/>
              <a:gd name="T82" fmla="*/ 500 w 589"/>
              <a:gd name="T83" fmla="*/ 133 h 590"/>
              <a:gd name="T84" fmla="*/ 544 w 589"/>
              <a:gd name="T85" fmla="*/ 163 h 590"/>
              <a:gd name="T86" fmla="*/ 485 w 589"/>
              <a:gd name="T87" fmla="*/ 221 h 590"/>
              <a:gd name="T88" fmla="*/ 485 w 589"/>
              <a:gd name="T89" fmla="*/ 354 h 590"/>
              <a:gd name="T90" fmla="*/ 544 w 589"/>
              <a:gd name="T91" fmla="*/ 413 h 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89" h="590">
                <a:moveTo>
                  <a:pt x="294" y="192"/>
                </a:moveTo>
                <a:lnTo>
                  <a:pt x="294" y="192"/>
                </a:lnTo>
                <a:cubicBezTo>
                  <a:pt x="235" y="192"/>
                  <a:pt x="191" y="236"/>
                  <a:pt x="191" y="295"/>
                </a:cubicBezTo>
                <a:cubicBezTo>
                  <a:pt x="191" y="339"/>
                  <a:pt x="235" y="383"/>
                  <a:pt x="294" y="383"/>
                </a:cubicBezTo>
                <a:cubicBezTo>
                  <a:pt x="353" y="383"/>
                  <a:pt x="397" y="339"/>
                  <a:pt x="397" y="295"/>
                </a:cubicBezTo>
                <a:cubicBezTo>
                  <a:pt x="397" y="236"/>
                  <a:pt x="353" y="192"/>
                  <a:pt x="294" y="192"/>
                </a:cubicBezTo>
                <a:close/>
                <a:moveTo>
                  <a:pt x="294" y="354"/>
                </a:moveTo>
                <a:lnTo>
                  <a:pt x="294" y="354"/>
                </a:lnTo>
                <a:cubicBezTo>
                  <a:pt x="265" y="354"/>
                  <a:pt x="235" y="324"/>
                  <a:pt x="235" y="295"/>
                </a:cubicBezTo>
                <a:cubicBezTo>
                  <a:pt x="235" y="251"/>
                  <a:pt x="265" y="236"/>
                  <a:pt x="294" y="236"/>
                </a:cubicBezTo>
                <a:cubicBezTo>
                  <a:pt x="324" y="236"/>
                  <a:pt x="353" y="251"/>
                  <a:pt x="353" y="295"/>
                </a:cubicBezTo>
                <a:cubicBezTo>
                  <a:pt x="353" y="324"/>
                  <a:pt x="324" y="354"/>
                  <a:pt x="294" y="354"/>
                </a:cubicBezTo>
                <a:close/>
                <a:moveTo>
                  <a:pt x="574" y="354"/>
                </a:moveTo>
                <a:lnTo>
                  <a:pt x="574" y="354"/>
                </a:lnTo>
                <a:cubicBezTo>
                  <a:pt x="529" y="339"/>
                  <a:pt x="529" y="339"/>
                  <a:pt x="529" y="339"/>
                </a:cubicBezTo>
                <a:cubicBezTo>
                  <a:pt x="529" y="324"/>
                  <a:pt x="529" y="309"/>
                  <a:pt x="529" y="295"/>
                </a:cubicBezTo>
                <a:cubicBezTo>
                  <a:pt x="529" y="280"/>
                  <a:pt x="529" y="265"/>
                  <a:pt x="529" y="251"/>
                </a:cubicBezTo>
                <a:cubicBezTo>
                  <a:pt x="574" y="221"/>
                  <a:pt x="574" y="221"/>
                  <a:pt x="574" y="221"/>
                </a:cubicBezTo>
                <a:cubicBezTo>
                  <a:pt x="588" y="206"/>
                  <a:pt x="588" y="192"/>
                  <a:pt x="588" y="163"/>
                </a:cubicBezTo>
                <a:cubicBezTo>
                  <a:pt x="544" y="104"/>
                  <a:pt x="544" y="104"/>
                  <a:pt x="544" y="104"/>
                </a:cubicBezTo>
                <a:cubicBezTo>
                  <a:pt x="529" y="74"/>
                  <a:pt x="515" y="74"/>
                  <a:pt x="485" y="89"/>
                </a:cubicBezTo>
                <a:cubicBezTo>
                  <a:pt x="441" y="118"/>
                  <a:pt x="441" y="118"/>
                  <a:pt x="441" y="118"/>
                </a:cubicBezTo>
                <a:cubicBezTo>
                  <a:pt x="426" y="89"/>
                  <a:pt x="397" y="74"/>
                  <a:pt x="367" y="74"/>
                </a:cubicBezTo>
                <a:cubicBezTo>
                  <a:pt x="367" y="30"/>
                  <a:pt x="367" y="30"/>
                  <a:pt x="367" y="30"/>
                </a:cubicBezTo>
                <a:cubicBezTo>
                  <a:pt x="367" y="15"/>
                  <a:pt x="353" y="0"/>
                  <a:pt x="338" y="0"/>
                </a:cubicBezTo>
                <a:cubicBezTo>
                  <a:pt x="250" y="0"/>
                  <a:pt x="250" y="0"/>
                  <a:pt x="250" y="0"/>
                </a:cubicBezTo>
                <a:cubicBezTo>
                  <a:pt x="235" y="0"/>
                  <a:pt x="220" y="15"/>
                  <a:pt x="220" y="30"/>
                </a:cubicBezTo>
                <a:cubicBezTo>
                  <a:pt x="220" y="74"/>
                  <a:pt x="220" y="74"/>
                  <a:pt x="220" y="74"/>
                </a:cubicBezTo>
                <a:cubicBezTo>
                  <a:pt x="191" y="74"/>
                  <a:pt x="162" y="89"/>
                  <a:pt x="147" y="118"/>
                </a:cubicBezTo>
                <a:cubicBezTo>
                  <a:pt x="103" y="89"/>
                  <a:pt x="103" y="89"/>
                  <a:pt x="103" y="89"/>
                </a:cubicBezTo>
                <a:cubicBezTo>
                  <a:pt x="73" y="74"/>
                  <a:pt x="58" y="74"/>
                  <a:pt x="44" y="104"/>
                </a:cubicBezTo>
                <a:cubicBezTo>
                  <a:pt x="0" y="163"/>
                  <a:pt x="0" y="163"/>
                  <a:pt x="0" y="163"/>
                </a:cubicBezTo>
                <a:cubicBezTo>
                  <a:pt x="0" y="192"/>
                  <a:pt x="0" y="206"/>
                  <a:pt x="14" y="221"/>
                </a:cubicBezTo>
                <a:cubicBezTo>
                  <a:pt x="58" y="251"/>
                  <a:pt x="58" y="251"/>
                  <a:pt x="58" y="251"/>
                </a:cubicBezTo>
                <a:cubicBezTo>
                  <a:pt x="58" y="265"/>
                  <a:pt x="58" y="280"/>
                  <a:pt x="58" y="295"/>
                </a:cubicBezTo>
                <a:cubicBezTo>
                  <a:pt x="58" y="309"/>
                  <a:pt x="58" y="324"/>
                  <a:pt x="58" y="339"/>
                </a:cubicBezTo>
                <a:cubicBezTo>
                  <a:pt x="14" y="354"/>
                  <a:pt x="14" y="354"/>
                  <a:pt x="14" y="354"/>
                </a:cubicBezTo>
                <a:cubicBezTo>
                  <a:pt x="0" y="368"/>
                  <a:pt x="0" y="398"/>
                  <a:pt x="0" y="413"/>
                </a:cubicBezTo>
                <a:cubicBezTo>
                  <a:pt x="44" y="486"/>
                  <a:pt x="44" y="486"/>
                  <a:pt x="44" y="486"/>
                </a:cubicBezTo>
                <a:cubicBezTo>
                  <a:pt x="58" y="501"/>
                  <a:pt x="73" y="501"/>
                  <a:pt x="103" y="501"/>
                </a:cubicBezTo>
                <a:cubicBezTo>
                  <a:pt x="147" y="472"/>
                  <a:pt x="147" y="472"/>
                  <a:pt x="147" y="472"/>
                </a:cubicBezTo>
                <a:cubicBezTo>
                  <a:pt x="162" y="486"/>
                  <a:pt x="191" y="501"/>
                  <a:pt x="220" y="516"/>
                </a:cubicBezTo>
                <a:cubicBezTo>
                  <a:pt x="220" y="545"/>
                  <a:pt x="220" y="545"/>
                  <a:pt x="220" y="545"/>
                </a:cubicBezTo>
                <a:cubicBezTo>
                  <a:pt x="220" y="560"/>
                  <a:pt x="235" y="589"/>
                  <a:pt x="250" y="589"/>
                </a:cubicBezTo>
                <a:cubicBezTo>
                  <a:pt x="338" y="589"/>
                  <a:pt x="338" y="589"/>
                  <a:pt x="338" y="589"/>
                </a:cubicBezTo>
                <a:cubicBezTo>
                  <a:pt x="353" y="589"/>
                  <a:pt x="367" y="560"/>
                  <a:pt x="367" y="545"/>
                </a:cubicBezTo>
                <a:cubicBezTo>
                  <a:pt x="367" y="516"/>
                  <a:pt x="367" y="516"/>
                  <a:pt x="367" y="516"/>
                </a:cubicBezTo>
                <a:cubicBezTo>
                  <a:pt x="397" y="501"/>
                  <a:pt x="426" y="486"/>
                  <a:pt x="441" y="472"/>
                </a:cubicBezTo>
                <a:cubicBezTo>
                  <a:pt x="485" y="501"/>
                  <a:pt x="485" y="501"/>
                  <a:pt x="485" y="501"/>
                </a:cubicBezTo>
                <a:cubicBezTo>
                  <a:pt x="515" y="501"/>
                  <a:pt x="529" y="501"/>
                  <a:pt x="544" y="486"/>
                </a:cubicBezTo>
                <a:cubicBezTo>
                  <a:pt x="588" y="413"/>
                  <a:pt x="588" y="413"/>
                  <a:pt x="588" y="413"/>
                </a:cubicBezTo>
                <a:cubicBezTo>
                  <a:pt x="588" y="398"/>
                  <a:pt x="588" y="368"/>
                  <a:pt x="574" y="354"/>
                </a:cubicBezTo>
                <a:close/>
                <a:moveTo>
                  <a:pt x="544" y="413"/>
                </a:moveTo>
                <a:lnTo>
                  <a:pt x="544" y="413"/>
                </a:lnTo>
                <a:cubicBezTo>
                  <a:pt x="515" y="442"/>
                  <a:pt x="515" y="442"/>
                  <a:pt x="515" y="442"/>
                </a:cubicBezTo>
                <a:cubicBezTo>
                  <a:pt x="515" y="457"/>
                  <a:pt x="500" y="457"/>
                  <a:pt x="500" y="457"/>
                </a:cubicBezTo>
                <a:cubicBezTo>
                  <a:pt x="441" y="427"/>
                  <a:pt x="441" y="427"/>
                  <a:pt x="441" y="427"/>
                </a:cubicBezTo>
                <a:cubicBezTo>
                  <a:pt x="412" y="457"/>
                  <a:pt x="382" y="472"/>
                  <a:pt x="338" y="486"/>
                </a:cubicBezTo>
                <a:cubicBezTo>
                  <a:pt x="338" y="530"/>
                  <a:pt x="338" y="530"/>
                  <a:pt x="338" y="530"/>
                </a:cubicBezTo>
                <a:cubicBezTo>
                  <a:pt x="338" y="530"/>
                  <a:pt x="324" y="545"/>
                  <a:pt x="309" y="545"/>
                </a:cubicBezTo>
                <a:cubicBezTo>
                  <a:pt x="279" y="545"/>
                  <a:pt x="279" y="545"/>
                  <a:pt x="279" y="545"/>
                </a:cubicBezTo>
                <a:cubicBezTo>
                  <a:pt x="265" y="545"/>
                  <a:pt x="250" y="530"/>
                  <a:pt x="250" y="530"/>
                </a:cubicBezTo>
                <a:cubicBezTo>
                  <a:pt x="250" y="486"/>
                  <a:pt x="250" y="486"/>
                  <a:pt x="250" y="486"/>
                </a:cubicBezTo>
                <a:cubicBezTo>
                  <a:pt x="206" y="472"/>
                  <a:pt x="176" y="457"/>
                  <a:pt x="147" y="427"/>
                </a:cubicBezTo>
                <a:cubicBezTo>
                  <a:pt x="88" y="457"/>
                  <a:pt x="88" y="457"/>
                  <a:pt x="88" y="457"/>
                </a:cubicBezTo>
                <a:cubicBezTo>
                  <a:pt x="88" y="457"/>
                  <a:pt x="73" y="457"/>
                  <a:pt x="73" y="442"/>
                </a:cubicBezTo>
                <a:cubicBezTo>
                  <a:pt x="44" y="413"/>
                  <a:pt x="44" y="413"/>
                  <a:pt x="44" y="413"/>
                </a:cubicBezTo>
                <a:cubicBezTo>
                  <a:pt x="44" y="398"/>
                  <a:pt x="44" y="383"/>
                  <a:pt x="58" y="383"/>
                </a:cubicBezTo>
                <a:cubicBezTo>
                  <a:pt x="103" y="354"/>
                  <a:pt x="103" y="354"/>
                  <a:pt x="103" y="354"/>
                </a:cubicBezTo>
                <a:cubicBezTo>
                  <a:pt x="103" y="339"/>
                  <a:pt x="103" y="309"/>
                  <a:pt x="103" y="295"/>
                </a:cubicBezTo>
                <a:cubicBezTo>
                  <a:pt x="103" y="265"/>
                  <a:pt x="103" y="251"/>
                  <a:pt x="103" y="221"/>
                </a:cubicBezTo>
                <a:cubicBezTo>
                  <a:pt x="58" y="192"/>
                  <a:pt x="58" y="192"/>
                  <a:pt x="58" y="192"/>
                </a:cubicBezTo>
                <a:cubicBezTo>
                  <a:pt x="44" y="192"/>
                  <a:pt x="44" y="177"/>
                  <a:pt x="44" y="163"/>
                </a:cubicBezTo>
                <a:cubicBezTo>
                  <a:pt x="73" y="133"/>
                  <a:pt x="73" y="133"/>
                  <a:pt x="73" y="133"/>
                </a:cubicBezTo>
                <a:cubicBezTo>
                  <a:pt x="73" y="133"/>
                  <a:pt x="88" y="118"/>
                  <a:pt x="88" y="133"/>
                </a:cubicBezTo>
                <a:cubicBezTo>
                  <a:pt x="147" y="163"/>
                  <a:pt x="147" y="163"/>
                  <a:pt x="147" y="163"/>
                </a:cubicBezTo>
                <a:cubicBezTo>
                  <a:pt x="176" y="133"/>
                  <a:pt x="206" y="104"/>
                  <a:pt x="250" y="104"/>
                </a:cubicBezTo>
                <a:cubicBezTo>
                  <a:pt x="250" y="59"/>
                  <a:pt x="250" y="59"/>
                  <a:pt x="250" y="59"/>
                </a:cubicBezTo>
                <a:cubicBezTo>
                  <a:pt x="250" y="45"/>
                  <a:pt x="265" y="30"/>
                  <a:pt x="279" y="30"/>
                </a:cubicBezTo>
                <a:cubicBezTo>
                  <a:pt x="309" y="30"/>
                  <a:pt x="309" y="30"/>
                  <a:pt x="309" y="30"/>
                </a:cubicBezTo>
                <a:cubicBezTo>
                  <a:pt x="324" y="30"/>
                  <a:pt x="338" y="45"/>
                  <a:pt x="338" y="59"/>
                </a:cubicBezTo>
                <a:cubicBezTo>
                  <a:pt x="338" y="104"/>
                  <a:pt x="338" y="104"/>
                  <a:pt x="338" y="104"/>
                </a:cubicBezTo>
                <a:cubicBezTo>
                  <a:pt x="382" y="104"/>
                  <a:pt x="412" y="133"/>
                  <a:pt x="441" y="163"/>
                </a:cubicBezTo>
                <a:cubicBezTo>
                  <a:pt x="500" y="133"/>
                  <a:pt x="500" y="133"/>
                  <a:pt x="500" y="133"/>
                </a:cubicBezTo>
                <a:cubicBezTo>
                  <a:pt x="500" y="118"/>
                  <a:pt x="515" y="133"/>
                  <a:pt x="515" y="133"/>
                </a:cubicBezTo>
                <a:cubicBezTo>
                  <a:pt x="544" y="163"/>
                  <a:pt x="544" y="163"/>
                  <a:pt x="544" y="163"/>
                </a:cubicBezTo>
                <a:cubicBezTo>
                  <a:pt x="544" y="177"/>
                  <a:pt x="544" y="192"/>
                  <a:pt x="529" y="192"/>
                </a:cubicBezTo>
                <a:cubicBezTo>
                  <a:pt x="485" y="221"/>
                  <a:pt x="485" y="221"/>
                  <a:pt x="485" y="221"/>
                </a:cubicBezTo>
                <a:cubicBezTo>
                  <a:pt x="485" y="251"/>
                  <a:pt x="485" y="265"/>
                  <a:pt x="485" y="295"/>
                </a:cubicBezTo>
                <a:cubicBezTo>
                  <a:pt x="485" y="309"/>
                  <a:pt x="485" y="339"/>
                  <a:pt x="485" y="354"/>
                </a:cubicBezTo>
                <a:cubicBezTo>
                  <a:pt x="529" y="383"/>
                  <a:pt x="529" y="383"/>
                  <a:pt x="529" y="383"/>
                </a:cubicBezTo>
                <a:cubicBezTo>
                  <a:pt x="544" y="383"/>
                  <a:pt x="544" y="398"/>
                  <a:pt x="544" y="4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91431" tIns="45716" rIns="91431" bIns="45716" anchor="ctr"/>
          <a:lstStyle/>
          <a:p>
            <a:pPr>
              <a:defRPr/>
            </a:pPr>
            <a:endParaRPr lang="en-US"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6" name="TextBox 276"/>
          <p:cNvSpPr txBox="1"/>
          <p:nvPr/>
        </p:nvSpPr>
        <p:spPr>
          <a:xfrm>
            <a:off x="15184396" y="4060708"/>
            <a:ext cx="1589405" cy="669290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r>
              <a:rPr lang="zh-CN" altLang="id-ID" sz="3200" b="1" dirty="0">
                <a:latin typeface="Source Sans Pro"/>
                <a:ea typeface="宋体" panose="02010600030101010101" pitchFamily="2" charset="-122"/>
              </a:rPr>
              <a:t>工程师</a:t>
            </a:r>
          </a:p>
        </p:txBody>
      </p:sp>
      <p:sp>
        <p:nvSpPr>
          <p:cNvPr id="7" name="Freeform 2243"/>
          <p:cNvSpPr>
            <a:spLocks noChangeArrowheads="1"/>
          </p:cNvSpPr>
          <p:nvPr/>
        </p:nvSpPr>
        <p:spPr bwMode="auto">
          <a:xfrm>
            <a:off x="17795133" y="6926577"/>
            <a:ext cx="1049305" cy="1077735"/>
          </a:xfrm>
          <a:custGeom>
            <a:avLst/>
            <a:gdLst>
              <a:gd name="T0" fmla="*/ 253 w 495"/>
              <a:gd name="T1" fmla="*/ 0 h 506"/>
              <a:gd name="T2" fmla="*/ 253 w 495"/>
              <a:gd name="T3" fmla="*/ 0 h 506"/>
              <a:gd name="T4" fmla="*/ 0 w 495"/>
              <a:gd name="T5" fmla="*/ 253 h 506"/>
              <a:gd name="T6" fmla="*/ 253 w 495"/>
              <a:gd name="T7" fmla="*/ 505 h 506"/>
              <a:gd name="T8" fmla="*/ 494 w 495"/>
              <a:gd name="T9" fmla="*/ 253 h 506"/>
              <a:gd name="T10" fmla="*/ 494 w 495"/>
              <a:gd name="T11" fmla="*/ 253 h 506"/>
              <a:gd name="T12" fmla="*/ 494 w 495"/>
              <a:gd name="T13" fmla="*/ 213 h 506"/>
              <a:gd name="T14" fmla="*/ 253 w 495"/>
              <a:gd name="T15" fmla="*/ 0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95" h="506">
                <a:moveTo>
                  <a:pt x="253" y="0"/>
                </a:moveTo>
                <a:lnTo>
                  <a:pt x="253" y="0"/>
                </a:lnTo>
                <a:cubicBezTo>
                  <a:pt x="112" y="0"/>
                  <a:pt x="0" y="112"/>
                  <a:pt x="0" y="253"/>
                </a:cubicBezTo>
                <a:cubicBezTo>
                  <a:pt x="0" y="394"/>
                  <a:pt x="112" y="505"/>
                  <a:pt x="253" y="505"/>
                </a:cubicBezTo>
                <a:cubicBezTo>
                  <a:pt x="384" y="505"/>
                  <a:pt x="494" y="394"/>
                  <a:pt x="494" y="253"/>
                </a:cubicBezTo>
                <a:lnTo>
                  <a:pt x="494" y="253"/>
                </a:lnTo>
                <a:cubicBezTo>
                  <a:pt x="494" y="244"/>
                  <a:pt x="494" y="224"/>
                  <a:pt x="494" y="213"/>
                </a:cubicBezTo>
                <a:cubicBezTo>
                  <a:pt x="474" y="92"/>
                  <a:pt x="373" y="0"/>
                  <a:pt x="253" y="0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49600">
              <a:latin typeface="Calibri Light" panose="020F0302020204030204"/>
            </a:endParaRPr>
          </a:p>
        </p:txBody>
      </p:sp>
      <p:sp>
        <p:nvSpPr>
          <p:cNvPr id="8" name="Freeform 109"/>
          <p:cNvSpPr>
            <a:spLocks noChangeArrowheads="1"/>
          </p:cNvSpPr>
          <p:nvPr/>
        </p:nvSpPr>
        <p:spPr bwMode="auto">
          <a:xfrm>
            <a:off x="17947681" y="7089809"/>
            <a:ext cx="732175" cy="732365"/>
          </a:xfrm>
          <a:custGeom>
            <a:avLst/>
            <a:gdLst>
              <a:gd name="T0" fmla="*/ 324 w 634"/>
              <a:gd name="T1" fmla="*/ 0 h 634"/>
              <a:gd name="T2" fmla="*/ 324 w 634"/>
              <a:gd name="T3" fmla="*/ 633 h 634"/>
              <a:gd name="T4" fmla="*/ 324 w 634"/>
              <a:gd name="T5" fmla="*/ 0 h 634"/>
              <a:gd name="T6" fmla="*/ 545 w 634"/>
              <a:gd name="T7" fmla="*/ 162 h 634"/>
              <a:gd name="T8" fmla="*/ 442 w 634"/>
              <a:gd name="T9" fmla="*/ 294 h 634"/>
              <a:gd name="T10" fmla="*/ 545 w 634"/>
              <a:gd name="T11" fmla="*/ 162 h 634"/>
              <a:gd name="T12" fmla="*/ 516 w 634"/>
              <a:gd name="T13" fmla="*/ 133 h 634"/>
              <a:gd name="T14" fmla="*/ 383 w 634"/>
              <a:gd name="T15" fmla="*/ 59 h 634"/>
              <a:gd name="T16" fmla="*/ 236 w 634"/>
              <a:gd name="T17" fmla="*/ 294 h 634"/>
              <a:gd name="T18" fmla="*/ 251 w 634"/>
              <a:gd name="T19" fmla="*/ 192 h 634"/>
              <a:gd name="T20" fmla="*/ 383 w 634"/>
              <a:gd name="T21" fmla="*/ 192 h 634"/>
              <a:gd name="T22" fmla="*/ 236 w 634"/>
              <a:gd name="T23" fmla="*/ 294 h 634"/>
              <a:gd name="T24" fmla="*/ 398 w 634"/>
              <a:gd name="T25" fmla="*/ 339 h 634"/>
              <a:gd name="T26" fmla="*/ 324 w 634"/>
              <a:gd name="T27" fmla="*/ 442 h 634"/>
              <a:gd name="T28" fmla="*/ 236 w 634"/>
              <a:gd name="T29" fmla="*/ 339 h 634"/>
              <a:gd name="T30" fmla="*/ 295 w 634"/>
              <a:gd name="T31" fmla="*/ 44 h 634"/>
              <a:gd name="T32" fmla="*/ 324 w 634"/>
              <a:gd name="T33" fmla="*/ 44 h 634"/>
              <a:gd name="T34" fmla="*/ 383 w 634"/>
              <a:gd name="T35" fmla="*/ 162 h 634"/>
              <a:gd name="T36" fmla="*/ 265 w 634"/>
              <a:gd name="T37" fmla="*/ 162 h 634"/>
              <a:gd name="T38" fmla="*/ 251 w 634"/>
              <a:gd name="T39" fmla="*/ 59 h 634"/>
              <a:gd name="T40" fmla="*/ 221 w 634"/>
              <a:gd name="T41" fmla="*/ 147 h 634"/>
              <a:gd name="T42" fmla="*/ 251 w 634"/>
              <a:gd name="T43" fmla="*/ 59 h 634"/>
              <a:gd name="T44" fmla="*/ 89 w 634"/>
              <a:gd name="T45" fmla="*/ 162 h 634"/>
              <a:gd name="T46" fmla="*/ 207 w 634"/>
              <a:gd name="T47" fmla="*/ 294 h 634"/>
              <a:gd name="T48" fmla="*/ 89 w 634"/>
              <a:gd name="T49" fmla="*/ 162 h 634"/>
              <a:gd name="T50" fmla="*/ 89 w 634"/>
              <a:gd name="T51" fmla="*/ 471 h 634"/>
              <a:gd name="T52" fmla="*/ 207 w 634"/>
              <a:gd name="T53" fmla="*/ 339 h 634"/>
              <a:gd name="T54" fmla="*/ 89 w 634"/>
              <a:gd name="T55" fmla="*/ 471 h 634"/>
              <a:gd name="T56" fmla="*/ 118 w 634"/>
              <a:gd name="T57" fmla="*/ 501 h 634"/>
              <a:gd name="T58" fmla="*/ 251 w 634"/>
              <a:gd name="T59" fmla="*/ 589 h 634"/>
              <a:gd name="T60" fmla="*/ 339 w 634"/>
              <a:gd name="T61" fmla="*/ 589 h 634"/>
              <a:gd name="T62" fmla="*/ 324 w 634"/>
              <a:gd name="T63" fmla="*/ 589 h 634"/>
              <a:gd name="T64" fmla="*/ 265 w 634"/>
              <a:gd name="T65" fmla="*/ 471 h 634"/>
              <a:gd name="T66" fmla="*/ 383 w 634"/>
              <a:gd name="T67" fmla="*/ 471 h 634"/>
              <a:gd name="T68" fmla="*/ 383 w 634"/>
              <a:gd name="T69" fmla="*/ 589 h 634"/>
              <a:gd name="T70" fmla="*/ 412 w 634"/>
              <a:gd name="T71" fmla="*/ 486 h 634"/>
              <a:gd name="T72" fmla="*/ 383 w 634"/>
              <a:gd name="T73" fmla="*/ 589 h 634"/>
              <a:gd name="T74" fmla="*/ 545 w 634"/>
              <a:gd name="T75" fmla="*/ 471 h 634"/>
              <a:gd name="T76" fmla="*/ 442 w 634"/>
              <a:gd name="T77" fmla="*/ 339 h 634"/>
              <a:gd name="T78" fmla="*/ 545 w 634"/>
              <a:gd name="T79" fmla="*/ 471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34" h="634">
                <a:moveTo>
                  <a:pt x="324" y="0"/>
                </a:moveTo>
                <a:lnTo>
                  <a:pt x="324" y="0"/>
                </a:lnTo>
                <a:cubicBezTo>
                  <a:pt x="148" y="0"/>
                  <a:pt x="0" y="147"/>
                  <a:pt x="0" y="324"/>
                </a:cubicBezTo>
                <a:cubicBezTo>
                  <a:pt x="0" y="486"/>
                  <a:pt x="148" y="633"/>
                  <a:pt x="324" y="633"/>
                </a:cubicBezTo>
                <a:cubicBezTo>
                  <a:pt x="486" y="633"/>
                  <a:pt x="633" y="486"/>
                  <a:pt x="633" y="324"/>
                </a:cubicBezTo>
                <a:cubicBezTo>
                  <a:pt x="633" y="147"/>
                  <a:pt x="486" y="0"/>
                  <a:pt x="324" y="0"/>
                </a:cubicBezTo>
                <a:close/>
                <a:moveTo>
                  <a:pt x="545" y="162"/>
                </a:moveTo>
                <a:lnTo>
                  <a:pt x="545" y="162"/>
                </a:lnTo>
                <a:cubicBezTo>
                  <a:pt x="574" y="206"/>
                  <a:pt x="589" y="251"/>
                  <a:pt x="589" y="294"/>
                </a:cubicBezTo>
                <a:cubicBezTo>
                  <a:pt x="442" y="294"/>
                  <a:pt x="442" y="294"/>
                  <a:pt x="442" y="294"/>
                </a:cubicBezTo>
                <a:cubicBezTo>
                  <a:pt x="442" y="265"/>
                  <a:pt x="427" y="221"/>
                  <a:pt x="427" y="192"/>
                </a:cubicBezTo>
                <a:cubicBezTo>
                  <a:pt x="471" y="192"/>
                  <a:pt x="516" y="177"/>
                  <a:pt x="545" y="162"/>
                </a:cubicBezTo>
                <a:close/>
                <a:moveTo>
                  <a:pt x="516" y="133"/>
                </a:moveTo>
                <a:lnTo>
                  <a:pt x="516" y="133"/>
                </a:lnTo>
                <a:cubicBezTo>
                  <a:pt x="486" y="147"/>
                  <a:pt x="457" y="147"/>
                  <a:pt x="412" y="147"/>
                </a:cubicBezTo>
                <a:cubicBezTo>
                  <a:pt x="412" y="118"/>
                  <a:pt x="398" y="89"/>
                  <a:pt x="383" y="59"/>
                </a:cubicBezTo>
                <a:cubicBezTo>
                  <a:pt x="442" y="59"/>
                  <a:pt x="486" y="89"/>
                  <a:pt x="516" y="133"/>
                </a:cubicBezTo>
                <a:close/>
                <a:moveTo>
                  <a:pt x="236" y="294"/>
                </a:moveTo>
                <a:lnTo>
                  <a:pt x="236" y="294"/>
                </a:lnTo>
                <a:cubicBezTo>
                  <a:pt x="236" y="265"/>
                  <a:pt x="251" y="236"/>
                  <a:pt x="251" y="192"/>
                </a:cubicBezTo>
                <a:cubicBezTo>
                  <a:pt x="280" y="206"/>
                  <a:pt x="295" y="206"/>
                  <a:pt x="324" y="206"/>
                </a:cubicBezTo>
                <a:cubicBezTo>
                  <a:pt x="339" y="206"/>
                  <a:pt x="369" y="206"/>
                  <a:pt x="383" y="192"/>
                </a:cubicBezTo>
                <a:cubicBezTo>
                  <a:pt x="398" y="236"/>
                  <a:pt x="398" y="265"/>
                  <a:pt x="398" y="294"/>
                </a:cubicBezTo>
                <a:lnTo>
                  <a:pt x="236" y="294"/>
                </a:lnTo>
                <a:close/>
                <a:moveTo>
                  <a:pt x="398" y="339"/>
                </a:moveTo>
                <a:lnTo>
                  <a:pt x="398" y="339"/>
                </a:lnTo>
                <a:cubicBezTo>
                  <a:pt x="398" y="368"/>
                  <a:pt x="398" y="412"/>
                  <a:pt x="383" y="442"/>
                </a:cubicBezTo>
                <a:cubicBezTo>
                  <a:pt x="369" y="442"/>
                  <a:pt x="339" y="442"/>
                  <a:pt x="324" y="442"/>
                </a:cubicBezTo>
                <a:cubicBezTo>
                  <a:pt x="295" y="442"/>
                  <a:pt x="280" y="442"/>
                  <a:pt x="251" y="442"/>
                </a:cubicBezTo>
                <a:cubicBezTo>
                  <a:pt x="251" y="412"/>
                  <a:pt x="236" y="368"/>
                  <a:pt x="236" y="339"/>
                </a:cubicBezTo>
                <a:lnTo>
                  <a:pt x="398" y="339"/>
                </a:lnTo>
                <a:close/>
                <a:moveTo>
                  <a:pt x="295" y="44"/>
                </a:moveTo>
                <a:lnTo>
                  <a:pt x="295" y="44"/>
                </a:lnTo>
                <a:cubicBezTo>
                  <a:pt x="310" y="44"/>
                  <a:pt x="310" y="44"/>
                  <a:pt x="324" y="44"/>
                </a:cubicBezTo>
                <a:lnTo>
                  <a:pt x="339" y="44"/>
                </a:lnTo>
                <a:cubicBezTo>
                  <a:pt x="354" y="74"/>
                  <a:pt x="369" y="118"/>
                  <a:pt x="383" y="162"/>
                </a:cubicBezTo>
                <a:cubicBezTo>
                  <a:pt x="354" y="162"/>
                  <a:pt x="339" y="162"/>
                  <a:pt x="324" y="162"/>
                </a:cubicBezTo>
                <a:cubicBezTo>
                  <a:pt x="295" y="162"/>
                  <a:pt x="280" y="162"/>
                  <a:pt x="265" y="162"/>
                </a:cubicBezTo>
                <a:cubicBezTo>
                  <a:pt x="265" y="118"/>
                  <a:pt x="280" y="74"/>
                  <a:pt x="295" y="44"/>
                </a:cubicBezTo>
                <a:close/>
                <a:moveTo>
                  <a:pt x="251" y="59"/>
                </a:moveTo>
                <a:lnTo>
                  <a:pt x="251" y="59"/>
                </a:lnTo>
                <a:cubicBezTo>
                  <a:pt x="236" y="89"/>
                  <a:pt x="221" y="118"/>
                  <a:pt x="221" y="147"/>
                </a:cubicBezTo>
                <a:cubicBezTo>
                  <a:pt x="192" y="147"/>
                  <a:pt x="148" y="147"/>
                  <a:pt x="118" y="133"/>
                </a:cubicBezTo>
                <a:cubicBezTo>
                  <a:pt x="148" y="89"/>
                  <a:pt x="207" y="59"/>
                  <a:pt x="251" y="59"/>
                </a:cubicBezTo>
                <a:close/>
                <a:moveTo>
                  <a:pt x="89" y="162"/>
                </a:moveTo>
                <a:lnTo>
                  <a:pt x="89" y="162"/>
                </a:lnTo>
                <a:cubicBezTo>
                  <a:pt x="133" y="177"/>
                  <a:pt x="177" y="192"/>
                  <a:pt x="207" y="192"/>
                </a:cubicBezTo>
                <a:cubicBezTo>
                  <a:pt x="207" y="221"/>
                  <a:pt x="207" y="265"/>
                  <a:pt x="207" y="294"/>
                </a:cubicBezTo>
                <a:cubicBezTo>
                  <a:pt x="44" y="294"/>
                  <a:pt x="44" y="294"/>
                  <a:pt x="44" y="294"/>
                </a:cubicBezTo>
                <a:cubicBezTo>
                  <a:pt x="44" y="251"/>
                  <a:pt x="59" y="206"/>
                  <a:pt x="89" y="162"/>
                </a:cubicBezTo>
                <a:close/>
                <a:moveTo>
                  <a:pt x="89" y="471"/>
                </a:moveTo>
                <a:lnTo>
                  <a:pt x="89" y="471"/>
                </a:lnTo>
                <a:cubicBezTo>
                  <a:pt x="59" y="427"/>
                  <a:pt x="44" y="383"/>
                  <a:pt x="44" y="339"/>
                </a:cubicBezTo>
                <a:cubicBezTo>
                  <a:pt x="207" y="339"/>
                  <a:pt x="207" y="339"/>
                  <a:pt x="207" y="339"/>
                </a:cubicBezTo>
                <a:cubicBezTo>
                  <a:pt x="207" y="368"/>
                  <a:pt x="207" y="412"/>
                  <a:pt x="207" y="442"/>
                </a:cubicBezTo>
                <a:cubicBezTo>
                  <a:pt x="177" y="457"/>
                  <a:pt x="133" y="457"/>
                  <a:pt x="89" y="471"/>
                </a:cubicBezTo>
                <a:close/>
                <a:moveTo>
                  <a:pt x="118" y="501"/>
                </a:moveTo>
                <a:lnTo>
                  <a:pt x="118" y="501"/>
                </a:lnTo>
                <a:cubicBezTo>
                  <a:pt x="148" y="501"/>
                  <a:pt x="192" y="486"/>
                  <a:pt x="221" y="486"/>
                </a:cubicBezTo>
                <a:cubicBezTo>
                  <a:pt x="221" y="515"/>
                  <a:pt x="236" y="560"/>
                  <a:pt x="251" y="589"/>
                </a:cubicBezTo>
                <a:cubicBezTo>
                  <a:pt x="207" y="574"/>
                  <a:pt x="148" y="545"/>
                  <a:pt x="118" y="501"/>
                </a:cubicBezTo>
                <a:close/>
                <a:moveTo>
                  <a:pt x="339" y="589"/>
                </a:moveTo>
                <a:lnTo>
                  <a:pt x="339" y="589"/>
                </a:lnTo>
                <a:lnTo>
                  <a:pt x="324" y="589"/>
                </a:lnTo>
                <a:cubicBezTo>
                  <a:pt x="310" y="589"/>
                  <a:pt x="310" y="589"/>
                  <a:pt x="295" y="589"/>
                </a:cubicBezTo>
                <a:cubicBezTo>
                  <a:pt x="280" y="560"/>
                  <a:pt x="265" y="515"/>
                  <a:pt x="265" y="471"/>
                </a:cubicBezTo>
                <a:cubicBezTo>
                  <a:pt x="280" y="471"/>
                  <a:pt x="295" y="471"/>
                  <a:pt x="324" y="471"/>
                </a:cubicBezTo>
                <a:cubicBezTo>
                  <a:pt x="339" y="471"/>
                  <a:pt x="354" y="471"/>
                  <a:pt x="383" y="471"/>
                </a:cubicBezTo>
                <a:cubicBezTo>
                  <a:pt x="369" y="515"/>
                  <a:pt x="354" y="560"/>
                  <a:pt x="339" y="589"/>
                </a:cubicBezTo>
                <a:close/>
                <a:moveTo>
                  <a:pt x="383" y="589"/>
                </a:moveTo>
                <a:lnTo>
                  <a:pt x="383" y="589"/>
                </a:lnTo>
                <a:cubicBezTo>
                  <a:pt x="398" y="560"/>
                  <a:pt x="412" y="515"/>
                  <a:pt x="412" y="486"/>
                </a:cubicBezTo>
                <a:cubicBezTo>
                  <a:pt x="457" y="486"/>
                  <a:pt x="486" y="501"/>
                  <a:pt x="516" y="501"/>
                </a:cubicBezTo>
                <a:cubicBezTo>
                  <a:pt x="486" y="545"/>
                  <a:pt x="442" y="574"/>
                  <a:pt x="383" y="589"/>
                </a:cubicBezTo>
                <a:close/>
                <a:moveTo>
                  <a:pt x="545" y="471"/>
                </a:moveTo>
                <a:lnTo>
                  <a:pt x="545" y="471"/>
                </a:lnTo>
                <a:cubicBezTo>
                  <a:pt x="516" y="457"/>
                  <a:pt x="471" y="457"/>
                  <a:pt x="427" y="442"/>
                </a:cubicBezTo>
                <a:cubicBezTo>
                  <a:pt x="427" y="412"/>
                  <a:pt x="442" y="368"/>
                  <a:pt x="442" y="339"/>
                </a:cubicBezTo>
                <a:cubicBezTo>
                  <a:pt x="589" y="339"/>
                  <a:pt x="589" y="339"/>
                  <a:pt x="589" y="339"/>
                </a:cubicBezTo>
                <a:cubicBezTo>
                  <a:pt x="589" y="383"/>
                  <a:pt x="574" y="427"/>
                  <a:pt x="545" y="47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243797" tIns="121899" rIns="243797" bIns="121899" anchor="ctr"/>
          <a:lstStyle/>
          <a:p>
            <a:pPr>
              <a:defRPr/>
            </a:pPr>
            <a:endParaRPr lang="en-US"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9" name="Freeform 2231"/>
          <p:cNvSpPr>
            <a:spLocks noChangeArrowheads="1"/>
          </p:cNvSpPr>
          <p:nvPr/>
        </p:nvSpPr>
        <p:spPr bwMode="auto">
          <a:xfrm>
            <a:off x="18290655" y="10267017"/>
            <a:ext cx="0" cy="0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solidFill>
            <a:srgbClr val="D1CFCF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49600">
              <a:latin typeface="Calibri Light" panose="020F0302020204030204"/>
            </a:endParaRPr>
          </a:p>
        </p:txBody>
      </p:sp>
      <p:sp>
        <p:nvSpPr>
          <p:cNvPr id="10" name="Freeform 2232"/>
          <p:cNvSpPr>
            <a:spLocks noChangeArrowheads="1"/>
          </p:cNvSpPr>
          <p:nvPr/>
        </p:nvSpPr>
        <p:spPr bwMode="auto">
          <a:xfrm>
            <a:off x="18417655" y="10394017"/>
            <a:ext cx="0" cy="0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solidFill>
            <a:srgbClr val="D1CFCF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49600">
              <a:latin typeface="Calibri Light" panose="020F0302020204030204"/>
            </a:endParaRPr>
          </a:p>
        </p:txBody>
      </p:sp>
      <p:sp>
        <p:nvSpPr>
          <p:cNvPr id="11" name="Freeform 2245"/>
          <p:cNvSpPr>
            <a:spLocks noChangeArrowheads="1"/>
          </p:cNvSpPr>
          <p:nvPr/>
        </p:nvSpPr>
        <p:spPr bwMode="auto">
          <a:xfrm>
            <a:off x="17250807" y="9255456"/>
            <a:ext cx="2041893" cy="2042023"/>
          </a:xfrm>
          <a:custGeom>
            <a:avLst/>
            <a:gdLst>
              <a:gd name="T0" fmla="*/ 956 w 957"/>
              <a:gd name="T1" fmla="*/ 473 h 959"/>
              <a:gd name="T2" fmla="*/ 956 w 957"/>
              <a:gd name="T3" fmla="*/ 473 h 959"/>
              <a:gd name="T4" fmla="*/ 483 w 957"/>
              <a:gd name="T5" fmla="*/ 958 h 959"/>
              <a:gd name="T6" fmla="*/ 0 w 957"/>
              <a:gd name="T7" fmla="*/ 473 h 959"/>
              <a:gd name="T8" fmla="*/ 483 w 957"/>
              <a:gd name="T9" fmla="*/ 0 h 959"/>
              <a:gd name="T10" fmla="*/ 956 w 957"/>
              <a:gd name="T11" fmla="*/ 473 h 9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57" h="959">
                <a:moveTo>
                  <a:pt x="956" y="473"/>
                </a:moveTo>
                <a:lnTo>
                  <a:pt x="956" y="473"/>
                </a:lnTo>
                <a:cubicBezTo>
                  <a:pt x="956" y="746"/>
                  <a:pt x="746" y="958"/>
                  <a:pt x="483" y="958"/>
                </a:cubicBezTo>
                <a:cubicBezTo>
                  <a:pt x="212" y="958"/>
                  <a:pt x="0" y="746"/>
                  <a:pt x="0" y="473"/>
                </a:cubicBezTo>
                <a:cubicBezTo>
                  <a:pt x="0" y="212"/>
                  <a:pt x="212" y="0"/>
                  <a:pt x="483" y="0"/>
                </a:cubicBezTo>
                <a:cubicBezTo>
                  <a:pt x="746" y="0"/>
                  <a:pt x="956" y="212"/>
                  <a:pt x="956" y="473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49600">
              <a:latin typeface="Calibri Light" panose="020F0302020204030204"/>
            </a:endParaRPr>
          </a:p>
        </p:txBody>
      </p:sp>
      <p:sp>
        <p:nvSpPr>
          <p:cNvPr id="12" name="Text Box 2250"/>
          <p:cNvSpPr txBox="1">
            <a:spLocks noChangeArrowheads="1"/>
          </p:cNvSpPr>
          <p:nvPr/>
        </p:nvSpPr>
        <p:spPr bwMode="auto">
          <a:xfrm>
            <a:off x="17470563" y="9819559"/>
            <a:ext cx="1641475" cy="98488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 defTabSz="-635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defTabSz="-635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defTabSz="-635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defTabSz="-635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defTabSz="-635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2514600" indent="-228600" defTabSz="-635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marL="2971800" indent="-228600" defTabSz="-635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marL="3429000" indent="-228600" defTabSz="-635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marL="3886200" indent="-228600" defTabSz="-635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algn="ctr"/>
            <a:r>
              <a:rPr lang="en-US" altLang="en-US" sz="3200" b="1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服务评价</a:t>
            </a:r>
          </a:p>
          <a:p>
            <a:pPr algn="ctr"/>
            <a:r>
              <a:rPr lang="en-US" altLang="en-US" sz="3200" b="1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方案分析</a:t>
            </a:r>
            <a:endParaRPr lang="zh-CN" altLang="en-US" sz="3200" b="1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3" name="TextBox 277"/>
          <p:cNvSpPr txBox="1"/>
          <p:nvPr/>
        </p:nvSpPr>
        <p:spPr>
          <a:xfrm>
            <a:off x="19293135" y="9689125"/>
            <a:ext cx="2010732" cy="1661957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r>
              <a:rPr lang="en-US" altLang="id-ID" sz="3200" b="1" dirty="0" smtClean="0">
                <a:latin typeface="Source Sans Pro"/>
                <a:ea typeface="宋体" panose="02010600030101010101" pitchFamily="2" charset="-122"/>
              </a:rPr>
              <a:t>动态优化</a:t>
            </a:r>
          </a:p>
          <a:p>
            <a:r>
              <a:rPr lang="en-US" altLang="id-ID" sz="3200" b="1" dirty="0" smtClean="0">
                <a:latin typeface="Source Sans Pro"/>
                <a:ea typeface="宋体" panose="02010600030101010101" pitchFamily="2" charset="-122"/>
              </a:rPr>
              <a:t>维护方案</a:t>
            </a:r>
            <a:endParaRPr lang="zh-CN" altLang="id-ID" sz="3200" b="1" dirty="0">
              <a:latin typeface="Source Sans Pro"/>
              <a:ea typeface="宋体" panose="02010600030101010101" pitchFamily="2" charset="-122"/>
            </a:endParaRPr>
          </a:p>
          <a:p>
            <a:endParaRPr lang="zh-CN" altLang="id-ID" sz="3200" b="1" dirty="0">
              <a:latin typeface="Source Sans Pro"/>
              <a:ea typeface="宋体" panose="02010600030101010101" pitchFamily="2" charset="-122"/>
            </a:endParaRPr>
          </a:p>
        </p:txBody>
      </p:sp>
      <p:sp>
        <p:nvSpPr>
          <p:cNvPr id="14" name="Freeform 2233"/>
          <p:cNvSpPr>
            <a:spLocks noChangeArrowheads="1"/>
          </p:cNvSpPr>
          <p:nvPr/>
        </p:nvSpPr>
        <p:spPr bwMode="auto">
          <a:xfrm flipH="1">
            <a:off x="18290540" y="8004175"/>
            <a:ext cx="76200" cy="1208405"/>
          </a:xfrm>
          <a:custGeom>
            <a:avLst/>
            <a:gdLst>
              <a:gd name="T0" fmla="*/ 10 w 11"/>
              <a:gd name="T1" fmla="*/ 0 h 1089"/>
              <a:gd name="T2" fmla="*/ 10 w 11"/>
              <a:gd name="T3" fmla="*/ 0 h 1089"/>
              <a:gd name="T4" fmla="*/ 10 w 11"/>
              <a:gd name="T5" fmla="*/ 0 h 1089"/>
              <a:gd name="T6" fmla="*/ 0 w 11"/>
              <a:gd name="T7" fmla="*/ 0 h 1089"/>
              <a:gd name="T8" fmla="*/ 0 w 11"/>
              <a:gd name="T9" fmla="*/ 1088 h 1089"/>
              <a:gd name="T10" fmla="*/ 10 w 11"/>
              <a:gd name="T11" fmla="*/ 1088 h 1089"/>
              <a:gd name="T12" fmla="*/ 10 w 11"/>
              <a:gd name="T13" fmla="*/ 1088 h 1089"/>
              <a:gd name="T14" fmla="*/ 10 w 11"/>
              <a:gd name="T15" fmla="*/ 0 h 10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" h="1089">
                <a:moveTo>
                  <a:pt x="10" y="0"/>
                </a:moveTo>
                <a:lnTo>
                  <a:pt x="10" y="0"/>
                </a:lnTo>
                <a:lnTo>
                  <a:pt x="10" y="0"/>
                </a:lnTo>
                <a:lnTo>
                  <a:pt x="0" y="0"/>
                </a:lnTo>
                <a:cubicBezTo>
                  <a:pt x="0" y="1088"/>
                  <a:pt x="0" y="1088"/>
                  <a:pt x="0" y="1088"/>
                </a:cubicBezTo>
                <a:cubicBezTo>
                  <a:pt x="10" y="1088"/>
                  <a:pt x="10" y="1088"/>
                  <a:pt x="10" y="1088"/>
                </a:cubicBezTo>
                <a:lnTo>
                  <a:pt x="10" y="1088"/>
                </a:lnTo>
                <a:cubicBezTo>
                  <a:pt x="10" y="0"/>
                  <a:pt x="10" y="0"/>
                  <a:pt x="10" y="0"/>
                </a:cubicBezTo>
              </a:path>
            </a:pathLst>
          </a:custGeom>
          <a:solidFill>
            <a:schemeClr val="bg1">
              <a:lumMod val="85000"/>
            </a:schemeClr>
          </a:solidFill>
          <a:ln w="9525" cap="flat">
            <a:solidFill>
              <a:srgbClr val="808080"/>
            </a:solidFill>
            <a:bevel/>
          </a:ln>
          <a:effectLst/>
        </p:spPr>
        <p:txBody>
          <a:bodyPr wrap="none" anchor="ctr"/>
          <a:lstStyle/>
          <a:p>
            <a:endParaRPr lang="en-US" sz="49600">
              <a:latin typeface="Calibri Light" panose="020F0302020204030204"/>
            </a:endParaRPr>
          </a:p>
        </p:txBody>
      </p:sp>
      <p:sp>
        <p:nvSpPr>
          <p:cNvPr id="44" name="Rectangle 378"/>
          <p:cNvSpPr/>
          <p:nvPr/>
        </p:nvSpPr>
        <p:spPr>
          <a:xfrm>
            <a:off x="888474" y="935782"/>
            <a:ext cx="4931495" cy="13783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/>
            </a:endParaRPr>
          </a:p>
        </p:txBody>
      </p:sp>
      <p:sp>
        <p:nvSpPr>
          <p:cNvPr id="53" name="Line 525"/>
          <p:cNvSpPr>
            <a:spLocks noChangeShapeType="1"/>
          </p:cNvSpPr>
          <p:nvPr/>
        </p:nvSpPr>
        <p:spPr bwMode="auto">
          <a:xfrm>
            <a:off x="2277769" y="1180524"/>
            <a:ext cx="4770" cy="1068049"/>
          </a:xfrm>
          <a:prstGeom prst="line">
            <a:avLst/>
          </a:prstGeom>
          <a:noFill/>
          <a:ln w="1800" cap="flat">
            <a:solidFill>
              <a:srgbClr val="F1F0F0"/>
            </a:solidFill>
            <a:round/>
          </a:ln>
          <a:effectLst/>
        </p:spPr>
        <p:txBody>
          <a:bodyPr/>
          <a:lstStyle/>
          <a:p>
            <a:endParaRPr lang="en-US" sz="11500">
              <a:latin typeface="Calibri Light" panose="020F0302020204030204"/>
            </a:endParaRPr>
          </a:p>
        </p:txBody>
      </p:sp>
      <p:sp>
        <p:nvSpPr>
          <p:cNvPr id="54" name="TextBox 380"/>
          <p:cNvSpPr txBox="1"/>
          <p:nvPr/>
        </p:nvSpPr>
        <p:spPr>
          <a:xfrm>
            <a:off x="1284857" y="1127238"/>
            <a:ext cx="754391" cy="101562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r>
              <a:rPr lang="id-ID" sz="5400" b="1" dirty="0">
                <a:solidFill>
                  <a:schemeClr val="bg1"/>
                </a:solidFill>
                <a:latin typeface="Source Sans Pro"/>
                <a:cs typeface="Source Sans Pro"/>
              </a:rPr>
              <a:t>4</a:t>
            </a:r>
            <a:endParaRPr lang="id-ID" sz="54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55" name="TextBox 385"/>
          <p:cNvSpPr txBox="1"/>
          <p:nvPr/>
        </p:nvSpPr>
        <p:spPr>
          <a:xfrm>
            <a:off x="2479040" y="1180465"/>
            <a:ext cx="2957830" cy="888412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en-US" sz="40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Calibri Light" panose="020F0302020204030204"/>
              </a:rPr>
              <a:t>设备运维</a:t>
            </a:r>
            <a:endParaRPr lang="zh-CN" altLang="en-US" sz="4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Calibri Light" panose="020F0302020204030204"/>
            </a:endParaRPr>
          </a:p>
        </p:txBody>
      </p:sp>
      <p:sp>
        <p:nvSpPr>
          <p:cNvPr id="56" name="TextBox 385"/>
          <p:cNvSpPr txBox="1"/>
          <p:nvPr/>
        </p:nvSpPr>
        <p:spPr>
          <a:xfrm>
            <a:off x="6090316" y="1270748"/>
            <a:ext cx="2957830" cy="888412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en-US" sz="4000" dirty="0" smtClean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Calibri Light" panose="020F0302020204030204"/>
              </a:rPr>
              <a:t>维护</a:t>
            </a:r>
            <a:r>
              <a:rPr lang="en-US" altLang="en-US" sz="4000" dirty="0" smtClean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Calibri Light" panose="020F0302020204030204"/>
              </a:rPr>
              <a:t>管理</a:t>
            </a:r>
            <a:endParaRPr lang="zh-CN" altLang="en-US" sz="4000" dirty="0" smtClean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Calibri Light" panose="020F030202020403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28" y="4652570"/>
            <a:ext cx="4665462" cy="8118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endPos="0" dist="5000" dir="5400000" sy="-100000" algn="bl" rotWithShape="0"/>
          </a:effectLst>
        </p:spPr>
      </p:pic>
      <p:pic>
        <p:nvPicPr>
          <p:cNvPr id="19" name="图片 18" descr="图片包含 屏幕截图&#10;&#10;已生成极高可信度的说明">
            <a:extLst>
              <a:ext uri="{FF2B5EF4-FFF2-40B4-BE49-F238E27FC236}">
                <a16:creationId xmlns:a16="http://schemas.microsoft.com/office/drawing/2014/main" xmlns="" id="{0A217739-04FC-4488-9075-D0C62F55D3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119" y="2790848"/>
            <a:ext cx="4844878" cy="86131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20" name="图片 19" descr="图片包含 屏幕截图&#10;&#10;已生成极高可信度的说明">
            <a:extLst>
              <a:ext uri="{FF2B5EF4-FFF2-40B4-BE49-F238E27FC236}">
                <a16:creationId xmlns:a16="http://schemas.microsoft.com/office/drawing/2014/main" xmlns="" id="{39541F18-F7ED-4B20-8D9F-6A49AEE56F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558" y="5122743"/>
            <a:ext cx="4564258" cy="76482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AE1C062D-A2E2-4C56-977E-DF7C0CE1B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9444" y="5818446"/>
            <a:ext cx="11495840" cy="6952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图片 21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854479" y="2790848"/>
            <a:ext cx="4759437" cy="86131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endPos="0" dist="5000" dir="5400000" sy="-100000" algn="bl" rotWithShape="0"/>
          </a:effectLst>
        </p:spPr>
      </p:pic>
      <p:sp>
        <p:nvSpPr>
          <p:cNvPr id="25" name="Rectangle 378"/>
          <p:cNvSpPr/>
          <p:nvPr/>
        </p:nvSpPr>
        <p:spPr>
          <a:xfrm>
            <a:off x="888474" y="935782"/>
            <a:ext cx="4931495" cy="13783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/>
            </a:endParaRPr>
          </a:p>
        </p:txBody>
      </p:sp>
      <p:sp>
        <p:nvSpPr>
          <p:cNvPr id="26" name="Line 525"/>
          <p:cNvSpPr>
            <a:spLocks noChangeShapeType="1"/>
          </p:cNvSpPr>
          <p:nvPr/>
        </p:nvSpPr>
        <p:spPr bwMode="auto">
          <a:xfrm>
            <a:off x="2277769" y="1180524"/>
            <a:ext cx="4770" cy="1068049"/>
          </a:xfrm>
          <a:prstGeom prst="line">
            <a:avLst/>
          </a:prstGeom>
          <a:noFill/>
          <a:ln w="1800" cap="flat">
            <a:solidFill>
              <a:srgbClr val="F1F0F0"/>
            </a:solidFill>
            <a:round/>
          </a:ln>
          <a:effectLst/>
        </p:spPr>
        <p:txBody>
          <a:bodyPr/>
          <a:lstStyle/>
          <a:p>
            <a:endParaRPr lang="en-US" sz="11500">
              <a:latin typeface="Calibri Light" panose="020F0302020204030204"/>
            </a:endParaRPr>
          </a:p>
        </p:txBody>
      </p:sp>
      <p:sp>
        <p:nvSpPr>
          <p:cNvPr id="27" name="TextBox 380"/>
          <p:cNvSpPr txBox="1"/>
          <p:nvPr/>
        </p:nvSpPr>
        <p:spPr>
          <a:xfrm>
            <a:off x="1284857" y="1127238"/>
            <a:ext cx="754391" cy="101562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r>
              <a:rPr lang="id-ID" sz="5400" b="1" dirty="0">
                <a:solidFill>
                  <a:schemeClr val="bg1"/>
                </a:solidFill>
                <a:latin typeface="Source Sans Pro"/>
                <a:cs typeface="Source Sans Pro"/>
              </a:rPr>
              <a:t>4</a:t>
            </a:r>
            <a:endParaRPr lang="id-ID" sz="54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28" name="TextBox 385"/>
          <p:cNvSpPr txBox="1"/>
          <p:nvPr/>
        </p:nvSpPr>
        <p:spPr>
          <a:xfrm>
            <a:off x="2479040" y="1180465"/>
            <a:ext cx="2957830" cy="888412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en-US" sz="40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Calibri Light" panose="020F0302020204030204"/>
              </a:rPr>
              <a:t>设备运维</a:t>
            </a:r>
            <a:endParaRPr lang="zh-CN" altLang="en-US" sz="4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Calibri Light" panose="020F030202020403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30"/>
          <p:cNvSpPr txBox="1">
            <a:spLocks noChangeArrowheads="1"/>
          </p:cNvSpPr>
          <p:nvPr/>
        </p:nvSpPr>
        <p:spPr bwMode="auto">
          <a:xfrm>
            <a:off x="4912071" y="9225359"/>
            <a:ext cx="6451316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MS PGothic" panose="020B0600070205080204" charset="-128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MS PGothic" panose="020B0600070205080204" charset="-128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MS PGothic" panose="020B0600070205080204" charset="-128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MS PGothic" panose="020B0600070205080204" charset="-128"/>
              </a:defRPr>
            </a:lvl5pPr>
            <a:lvl6pPr marL="2514600" indent="-228600" defTabSz="1826895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charset="-128"/>
              </a:defRPr>
            </a:lvl6pPr>
            <a:lvl7pPr marL="2971800" indent="-228600" defTabSz="1826895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charset="-128"/>
              </a:defRPr>
            </a:lvl7pPr>
            <a:lvl8pPr marL="3429000" indent="-228600" defTabSz="1826895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charset="-128"/>
              </a:defRPr>
            </a:lvl8pPr>
            <a:lvl9pPr marL="3886200" indent="-228600" defTabSz="1826895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charset="-128"/>
              </a:defRPr>
            </a:lvl9pPr>
          </a:lstStyle>
          <a:p>
            <a:r>
              <a:rPr lang="zh-CN" altLang="en-US" sz="24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确认接收设备</a:t>
            </a:r>
          </a:p>
        </p:txBody>
      </p:sp>
      <p:sp>
        <p:nvSpPr>
          <p:cNvPr id="47" name="TextBox 30"/>
          <p:cNvSpPr txBox="1">
            <a:spLocks noChangeArrowheads="1"/>
          </p:cNvSpPr>
          <p:nvPr/>
        </p:nvSpPr>
        <p:spPr bwMode="auto">
          <a:xfrm>
            <a:off x="4912071" y="4556671"/>
            <a:ext cx="6244941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MS PGothic" panose="020B0600070205080204" charset="-128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MS PGothic" panose="020B0600070205080204" charset="-128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MS PGothic" panose="020B0600070205080204" charset="-128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MS PGothic" panose="020B0600070205080204" charset="-128"/>
              </a:defRPr>
            </a:lvl5pPr>
            <a:lvl6pPr marL="2514600" indent="-228600" defTabSz="1826895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charset="-128"/>
              </a:defRPr>
            </a:lvl6pPr>
            <a:lvl7pPr marL="2971800" indent="-228600" defTabSz="1826895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charset="-128"/>
              </a:defRPr>
            </a:lvl7pPr>
            <a:lvl8pPr marL="3429000" indent="-228600" defTabSz="1826895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charset="-128"/>
              </a:defRPr>
            </a:lvl8pPr>
            <a:lvl9pPr marL="3886200" indent="-228600" defTabSz="1826895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charset="-128"/>
              </a:defRPr>
            </a:lvl9pPr>
          </a:lstStyle>
          <a:p>
            <a:endParaRPr lang="zh-CN" altLang="en-US" sz="2000" dirty="0" smtClean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7" name="Rectangle 378"/>
          <p:cNvSpPr/>
          <p:nvPr/>
        </p:nvSpPr>
        <p:spPr>
          <a:xfrm>
            <a:off x="888474" y="935782"/>
            <a:ext cx="4931495" cy="13783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/>
            </a:endParaRPr>
          </a:p>
        </p:txBody>
      </p:sp>
      <p:sp>
        <p:nvSpPr>
          <p:cNvPr id="28" name="Line 525"/>
          <p:cNvSpPr>
            <a:spLocks noChangeShapeType="1"/>
          </p:cNvSpPr>
          <p:nvPr/>
        </p:nvSpPr>
        <p:spPr bwMode="auto">
          <a:xfrm>
            <a:off x="2277769" y="1180524"/>
            <a:ext cx="4770" cy="1068049"/>
          </a:xfrm>
          <a:prstGeom prst="line">
            <a:avLst/>
          </a:prstGeom>
          <a:noFill/>
          <a:ln w="1800" cap="flat">
            <a:solidFill>
              <a:srgbClr val="F1F0F0"/>
            </a:solidFill>
            <a:round/>
          </a:ln>
          <a:effectLst/>
        </p:spPr>
        <p:txBody>
          <a:bodyPr/>
          <a:lstStyle/>
          <a:p>
            <a:endParaRPr lang="en-US" sz="11500">
              <a:latin typeface="Calibri Light" panose="020F0302020204030204"/>
            </a:endParaRPr>
          </a:p>
        </p:txBody>
      </p:sp>
      <p:sp>
        <p:nvSpPr>
          <p:cNvPr id="41" name="TextBox 380"/>
          <p:cNvSpPr txBox="1"/>
          <p:nvPr/>
        </p:nvSpPr>
        <p:spPr>
          <a:xfrm>
            <a:off x="1284857" y="1127238"/>
            <a:ext cx="754391" cy="101562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r>
              <a:rPr lang="id-ID" sz="54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5</a:t>
            </a:r>
            <a:endParaRPr lang="id-ID" sz="54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42" name="TextBox 385"/>
          <p:cNvSpPr txBox="1"/>
          <p:nvPr/>
        </p:nvSpPr>
        <p:spPr>
          <a:xfrm>
            <a:off x="2479040" y="1180465"/>
            <a:ext cx="2957830" cy="888412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en-US" sz="40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Calibri Light" panose="020F0302020204030204"/>
              </a:rPr>
              <a:t>设备使用</a:t>
            </a:r>
            <a:endParaRPr lang="zh-CN" altLang="en-US" sz="4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Calibri Light" panose="020F0302020204030204"/>
            </a:endParaRPr>
          </a:p>
        </p:txBody>
      </p:sp>
      <p:sp>
        <p:nvSpPr>
          <p:cNvPr id="43" name="Freeform 46"/>
          <p:cNvSpPr>
            <a:spLocks noChangeArrowheads="1"/>
          </p:cNvSpPr>
          <p:nvPr/>
        </p:nvSpPr>
        <p:spPr bwMode="auto">
          <a:xfrm>
            <a:off x="15669734" y="5282051"/>
            <a:ext cx="1298688" cy="1505101"/>
          </a:xfrm>
          <a:custGeom>
            <a:avLst/>
            <a:gdLst>
              <a:gd name="G0" fmla="+- 206 0 0"/>
              <a:gd name="G1" fmla="+- 1 0 0"/>
              <a:gd name="G2" fmla="+- 1 0 0"/>
              <a:gd name="G3" fmla="+- 1 0 0"/>
              <a:gd name="G4" fmla="+- 206 0 0"/>
              <a:gd name="T0" fmla="*/ 0 w 1072"/>
              <a:gd name="T1" fmla="*/ 47 h 1252"/>
              <a:gd name="T2" fmla="*/ 42 w 1072"/>
              <a:gd name="T3" fmla="*/ 0 h 1252"/>
              <a:gd name="T4" fmla="*/ 242 w 1072"/>
              <a:gd name="T5" fmla="*/ 248 h 1252"/>
              <a:gd name="T6" fmla="*/ 188 w 1072"/>
              <a:gd name="T7" fmla="*/ 283 h 1252"/>
              <a:gd name="T8" fmla="*/ 0 w 1072"/>
              <a:gd name="T9" fmla="*/ 47 h 1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72" h="1252">
                <a:moveTo>
                  <a:pt x="0" y="206"/>
                </a:moveTo>
                <a:lnTo>
                  <a:pt x="186" y="0"/>
                </a:lnTo>
                <a:lnTo>
                  <a:pt x="1071" y="1097"/>
                </a:lnTo>
                <a:lnTo>
                  <a:pt x="833" y="1251"/>
                </a:lnTo>
                <a:lnTo>
                  <a:pt x="0" y="206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latin typeface="Calibri Light" panose="020F0302020204030204"/>
            </a:endParaRPr>
          </a:p>
        </p:txBody>
      </p:sp>
      <p:sp>
        <p:nvSpPr>
          <p:cNvPr id="48" name="Freeform 47"/>
          <p:cNvSpPr>
            <a:spLocks noChangeArrowheads="1"/>
          </p:cNvSpPr>
          <p:nvPr/>
        </p:nvSpPr>
        <p:spPr bwMode="auto">
          <a:xfrm>
            <a:off x="17375959" y="8699771"/>
            <a:ext cx="374935" cy="2276669"/>
          </a:xfrm>
          <a:custGeom>
            <a:avLst/>
            <a:gdLst>
              <a:gd name="G0" fmla="+- 1 0 0"/>
              <a:gd name="G1" fmla="+- 116 0 0"/>
              <a:gd name="G2" fmla="+- 1 0 0"/>
              <a:gd name="G3" fmla="+- 1 0 0"/>
              <a:gd name="G4" fmla="+- 1 0 0"/>
              <a:gd name="T0" fmla="*/ 7 w 317"/>
              <a:gd name="T1" fmla="*/ 427 h 1889"/>
              <a:gd name="T2" fmla="*/ 0 w 317"/>
              <a:gd name="T3" fmla="*/ 26 h 1889"/>
              <a:gd name="T4" fmla="*/ 64 w 317"/>
              <a:gd name="T5" fmla="*/ 0 h 1889"/>
              <a:gd name="T6" fmla="*/ 71 w 317"/>
              <a:gd name="T7" fmla="*/ 425 h 1889"/>
              <a:gd name="T8" fmla="*/ 7 w 317"/>
              <a:gd name="T9" fmla="*/ 427 h 18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7" h="1889">
                <a:moveTo>
                  <a:pt x="32" y="1888"/>
                </a:moveTo>
                <a:lnTo>
                  <a:pt x="0" y="116"/>
                </a:lnTo>
                <a:lnTo>
                  <a:pt x="284" y="0"/>
                </a:lnTo>
                <a:lnTo>
                  <a:pt x="316" y="1880"/>
                </a:lnTo>
                <a:lnTo>
                  <a:pt x="32" y="1888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latin typeface="Calibri Light" panose="020F0302020204030204"/>
            </a:endParaRPr>
          </a:p>
        </p:txBody>
      </p:sp>
      <p:sp>
        <p:nvSpPr>
          <p:cNvPr id="49" name="Freeform 48"/>
          <p:cNvSpPr>
            <a:spLocks noChangeArrowheads="1"/>
          </p:cNvSpPr>
          <p:nvPr/>
        </p:nvSpPr>
        <p:spPr bwMode="auto">
          <a:xfrm>
            <a:off x="18495330" y="7830399"/>
            <a:ext cx="1320423" cy="472721"/>
          </a:xfrm>
          <a:custGeom>
            <a:avLst/>
            <a:gdLst>
              <a:gd name="G0" fmla="+- 1 0 0"/>
              <a:gd name="G1" fmla="+- 281 0 0"/>
              <a:gd name="G2" fmla="+- 1 0 0"/>
              <a:gd name="G3" fmla="+- 1 0 0"/>
              <a:gd name="G4" fmla="+- 1 0 0"/>
              <a:gd name="T0" fmla="*/ 239 w 1089"/>
              <a:gd name="T1" fmla="*/ 89 h 398"/>
              <a:gd name="T2" fmla="*/ 0 w 1089"/>
              <a:gd name="T3" fmla="*/ 63 h 398"/>
              <a:gd name="T4" fmla="*/ 7 w 1089"/>
              <a:gd name="T5" fmla="*/ 0 h 398"/>
              <a:gd name="T6" fmla="*/ 246 w 1089"/>
              <a:gd name="T7" fmla="*/ 26 h 398"/>
              <a:gd name="T8" fmla="*/ 239 w 1089"/>
              <a:gd name="T9" fmla="*/ 89 h 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9" h="398">
                <a:moveTo>
                  <a:pt x="1056" y="397"/>
                </a:moveTo>
                <a:lnTo>
                  <a:pt x="0" y="281"/>
                </a:lnTo>
                <a:lnTo>
                  <a:pt x="31" y="0"/>
                </a:lnTo>
                <a:lnTo>
                  <a:pt x="1088" y="116"/>
                </a:lnTo>
                <a:lnTo>
                  <a:pt x="1056" y="397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latin typeface="Calibri Light" panose="020F0302020204030204"/>
            </a:endParaRPr>
          </a:p>
        </p:txBody>
      </p:sp>
      <p:sp>
        <p:nvSpPr>
          <p:cNvPr id="50" name="Freeform 49"/>
          <p:cNvSpPr>
            <a:spLocks noChangeArrowheads="1"/>
          </p:cNvSpPr>
          <p:nvPr/>
        </p:nvSpPr>
        <p:spPr bwMode="auto">
          <a:xfrm>
            <a:off x="18082359" y="5379856"/>
            <a:ext cx="1858373" cy="1863717"/>
          </a:xfrm>
          <a:custGeom>
            <a:avLst/>
            <a:gdLst>
              <a:gd name="G0" fmla="+- 1 0 0"/>
              <a:gd name="G1" fmla="+- 1349 0 0"/>
              <a:gd name="G2" fmla="+- 1 0 0"/>
              <a:gd name="G3" fmla="+- 1 0 0"/>
              <a:gd name="G4" fmla="+- 1 0 0"/>
              <a:gd name="T0" fmla="*/ 47 w 1527"/>
              <a:gd name="T1" fmla="*/ 350 h 1547"/>
              <a:gd name="T2" fmla="*/ 0 w 1527"/>
              <a:gd name="T3" fmla="*/ 305 h 1547"/>
              <a:gd name="T4" fmla="*/ 303 w 1527"/>
              <a:gd name="T5" fmla="*/ 0 h 1547"/>
              <a:gd name="T6" fmla="*/ 345 w 1527"/>
              <a:gd name="T7" fmla="*/ 49 h 1547"/>
              <a:gd name="T8" fmla="*/ 47 w 1527"/>
              <a:gd name="T9" fmla="*/ 350 h 1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7" h="1547">
                <a:moveTo>
                  <a:pt x="209" y="1546"/>
                </a:moveTo>
                <a:lnTo>
                  <a:pt x="0" y="1349"/>
                </a:lnTo>
                <a:lnTo>
                  <a:pt x="1341" y="0"/>
                </a:lnTo>
                <a:lnTo>
                  <a:pt x="1526" y="217"/>
                </a:lnTo>
                <a:lnTo>
                  <a:pt x="209" y="1546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latin typeface="Calibri Light" panose="020F0302020204030204"/>
            </a:endParaRPr>
          </a:p>
        </p:txBody>
      </p:sp>
      <p:sp>
        <p:nvSpPr>
          <p:cNvPr id="51" name="Freeform 50"/>
          <p:cNvSpPr>
            <a:spLocks noChangeArrowheads="1"/>
          </p:cNvSpPr>
          <p:nvPr/>
        </p:nvSpPr>
        <p:spPr bwMode="auto">
          <a:xfrm>
            <a:off x="15148085" y="8178148"/>
            <a:ext cx="1233482" cy="880239"/>
          </a:xfrm>
          <a:custGeom>
            <a:avLst/>
            <a:gdLst>
              <a:gd name="G0" fmla="+- 1 0 0"/>
              <a:gd name="G1" fmla="+- 1 0 0"/>
              <a:gd name="G2" fmla="+- 485 0 0"/>
              <a:gd name="G3" fmla="+- 1 0 0"/>
              <a:gd name="G4" fmla="+- 1 0 0"/>
              <a:gd name="T0" fmla="*/ 230 w 1019"/>
              <a:gd name="T1" fmla="*/ 56 h 735"/>
              <a:gd name="T2" fmla="*/ 32 w 1019"/>
              <a:gd name="T3" fmla="*/ 166 h 735"/>
              <a:gd name="T4" fmla="*/ 0 w 1019"/>
              <a:gd name="T5" fmla="*/ 110 h 735"/>
              <a:gd name="T6" fmla="*/ 198 w 1019"/>
              <a:gd name="T7" fmla="*/ 0 h 735"/>
              <a:gd name="T8" fmla="*/ 230 w 1019"/>
              <a:gd name="T9" fmla="*/ 56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9" h="735">
                <a:moveTo>
                  <a:pt x="1018" y="250"/>
                </a:moveTo>
                <a:lnTo>
                  <a:pt x="142" y="734"/>
                </a:lnTo>
                <a:lnTo>
                  <a:pt x="0" y="485"/>
                </a:lnTo>
                <a:lnTo>
                  <a:pt x="879" y="0"/>
                </a:lnTo>
                <a:lnTo>
                  <a:pt x="1018" y="250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latin typeface="Calibri Light" panose="020F0302020204030204"/>
            </a:endParaRPr>
          </a:p>
        </p:txBody>
      </p:sp>
      <p:sp>
        <p:nvSpPr>
          <p:cNvPr id="52" name="Freeform 51"/>
          <p:cNvSpPr>
            <a:spLocks noChangeArrowheads="1"/>
          </p:cNvSpPr>
          <p:nvPr/>
        </p:nvSpPr>
        <p:spPr bwMode="auto">
          <a:xfrm>
            <a:off x="14180862" y="3450936"/>
            <a:ext cx="2722354" cy="2673320"/>
          </a:xfrm>
          <a:custGeom>
            <a:avLst/>
            <a:gdLst>
              <a:gd name="G0" fmla="+- 1 0 0"/>
              <a:gd name="G1" fmla="+- 1 0 0"/>
              <a:gd name="G2" fmla="+- 1 0 0"/>
              <a:gd name="G3" fmla="+- 1 0 0"/>
              <a:gd name="G4" fmla="+- 1 0 0"/>
              <a:gd name="G5" fmla="+- 1 0 0"/>
              <a:gd name="G6" fmla="*/ 1 0 0"/>
              <a:gd name="G7" fmla="+- 1 0 0"/>
              <a:gd name="G8" fmla="+- 1 0 0"/>
              <a:gd name="G9" fmla="+- 1 0 0"/>
              <a:gd name="G10" fmla="+- 1 0 0"/>
              <a:gd name="G11" fmla="+- 841 0 0"/>
              <a:gd name="G12" fmla="+- 1 0 0"/>
              <a:gd name="G13" fmla="+- 1 0 0"/>
              <a:gd name="T0" fmla="*/ 192 w 2235"/>
              <a:gd name="T1" fmla="*/ 33 h 2215"/>
              <a:gd name="T2" fmla="*/ 192 w 2235"/>
              <a:gd name="T3" fmla="*/ 33 h 2215"/>
              <a:gd name="T4" fmla="*/ 472 w 2235"/>
              <a:gd name="T5" fmla="*/ 190 h 2215"/>
              <a:gd name="T6" fmla="*/ 313 w 2235"/>
              <a:gd name="T7" fmla="*/ 468 h 2215"/>
              <a:gd name="T8" fmla="*/ 33 w 2235"/>
              <a:gd name="T9" fmla="*/ 310 h 2215"/>
              <a:gd name="T10" fmla="*/ 192 w 2235"/>
              <a:gd name="T11" fmla="*/ 33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35" h="2215">
                <a:moveTo>
                  <a:pt x="850" y="148"/>
                </a:moveTo>
                <a:lnTo>
                  <a:pt x="850" y="148"/>
                </a:lnTo>
                <a:cubicBezTo>
                  <a:pt x="1384" y="0"/>
                  <a:pt x="1938" y="313"/>
                  <a:pt x="2086" y="841"/>
                </a:cubicBezTo>
                <a:cubicBezTo>
                  <a:pt x="2234" y="1372"/>
                  <a:pt x="1920" y="1921"/>
                  <a:pt x="1384" y="2068"/>
                </a:cubicBezTo>
                <a:cubicBezTo>
                  <a:pt x="850" y="2214"/>
                  <a:pt x="295" y="1903"/>
                  <a:pt x="147" y="1372"/>
                </a:cubicBezTo>
                <a:cubicBezTo>
                  <a:pt x="0" y="841"/>
                  <a:pt x="313" y="293"/>
                  <a:pt x="850" y="148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latin typeface="Calibri Light" panose="020F0302020204030204"/>
            </a:endParaRPr>
          </a:p>
        </p:txBody>
      </p:sp>
      <p:sp>
        <p:nvSpPr>
          <p:cNvPr id="53" name="Freeform 52"/>
          <p:cNvSpPr>
            <a:spLocks noChangeArrowheads="1"/>
          </p:cNvSpPr>
          <p:nvPr/>
        </p:nvSpPr>
        <p:spPr bwMode="auto">
          <a:xfrm>
            <a:off x="19315840" y="4749561"/>
            <a:ext cx="1260651" cy="1238856"/>
          </a:xfrm>
          <a:custGeom>
            <a:avLst/>
            <a:gdLst>
              <a:gd name="G0" fmla="+- 517 0 0"/>
              <a:gd name="G1" fmla="+- 517 0 0"/>
              <a:gd name="G2" fmla="+- 230 0 0"/>
              <a:gd name="G3" fmla="+- 1 0 0"/>
              <a:gd name="G4" fmla="*/ 1 0 0"/>
              <a:gd name="G5" fmla="+- 1 0 0"/>
              <a:gd name="G6" fmla="*/ 1 0 0"/>
              <a:gd name="G7" fmla="*/ 1 0 0"/>
              <a:gd name="G8" fmla="*/ 1 0 0"/>
              <a:gd name="G9" fmla="+- 1 0 0"/>
              <a:gd name="G10" fmla="+- 1030 0 0"/>
              <a:gd name="G11" fmla="+- 1 0 0"/>
              <a:gd name="G12" fmla="+- 801 0 0"/>
              <a:gd name="G13" fmla="+- 517 0 0"/>
              <a:gd name="T0" fmla="*/ 0 w 1040"/>
              <a:gd name="T1" fmla="*/ 117 h 1031"/>
              <a:gd name="T2" fmla="*/ 0 w 1040"/>
              <a:gd name="T3" fmla="*/ 117 h 1031"/>
              <a:gd name="T4" fmla="*/ 117 w 1040"/>
              <a:gd name="T5" fmla="*/ 0 h 1031"/>
              <a:gd name="T6" fmla="*/ 235 w 1040"/>
              <a:gd name="T7" fmla="*/ 117 h 1031"/>
              <a:gd name="T8" fmla="*/ 117 w 1040"/>
              <a:gd name="T9" fmla="*/ 233 h 1031"/>
              <a:gd name="T10" fmla="*/ 0 w 1040"/>
              <a:gd name="T11" fmla="*/ 117 h 10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40" h="1031">
                <a:moveTo>
                  <a:pt x="0" y="517"/>
                </a:moveTo>
                <a:lnTo>
                  <a:pt x="0" y="517"/>
                </a:lnTo>
                <a:cubicBezTo>
                  <a:pt x="0" y="230"/>
                  <a:pt x="232" y="0"/>
                  <a:pt x="519" y="0"/>
                </a:cubicBezTo>
                <a:cubicBezTo>
                  <a:pt x="807" y="0"/>
                  <a:pt x="1039" y="230"/>
                  <a:pt x="1039" y="517"/>
                </a:cubicBezTo>
                <a:cubicBezTo>
                  <a:pt x="1039" y="801"/>
                  <a:pt x="807" y="1030"/>
                  <a:pt x="519" y="1030"/>
                </a:cubicBezTo>
                <a:cubicBezTo>
                  <a:pt x="232" y="1030"/>
                  <a:pt x="0" y="801"/>
                  <a:pt x="0" y="517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latin typeface="Calibri Light" panose="020F0302020204030204"/>
            </a:endParaRPr>
          </a:p>
        </p:txBody>
      </p:sp>
      <p:sp>
        <p:nvSpPr>
          <p:cNvPr id="54" name="Freeform 53"/>
          <p:cNvSpPr>
            <a:spLocks noChangeArrowheads="1"/>
          </p:cNvSpPr>
          <p:nvPr/>
        </p:nvSpPr>
        <p:spPr bwMode="auto">
          <a:xfrm>
            <a:off x="13621176" y="8341155"/>
            <a:ext cx="1744263" cy="1711577"/>
          </a:xfrm>
          <a:custGeom>
            <a:avLst/>
            <a:gdLst>
              <a:gd name="G0" fmla="+- 1 0 0"/>
              <a:gd name="G1" fmla="+- 1 0 0"/>
              <a:gd name="G2" fmla="+- 1 0 0"/>
              <a:gd name="G3" fmla="+- 1 0 0"/>
              <a:gd name="G4" fmla="+- 1 0 0"/>
              <a:gd name="G5" fmla="+- 420 0 0"/>
              <a:gd name="G6" fmla="*/ 1 35987 45568"/>
              <a:gd name="G7" fmla="*/ 1 35987 55552"/>
              <a:gd name="G8" fmla="*/ G7 1 180"/>
              <a:gd name="G9" fmla="*/ G6 1 G8"/>
              <a:gd name="G10" fmla="+- 1 0 0"/>
              <a:gd name="G11" fmla="+- 1 0 0"/>
              <a:gd name="G12" fmla="+- 1 0 0"/>
              <a:gd name="G13" fmla="+- 1 0 0"/>
              <a:gd name="G14" fmla="+- 1 0 0"/>
              <a:gd name="G15" fmla="+- 1 0 0"/>
              <a:gd name="G16" fmla="+- 1 0 0"/>
              <a:gd name="T0" fmla="*/ 180 w 1431"/>
              <a:gd name="T1" fmla="*/ 311 h 1420"/>
              <a:gd name="T2" fmla="*/ 180 w 1431"/>
              <a:gd name="T3" fmla="*/ 311 h 1420"/>
              <a:gd name="T4" fmla="*/ 10 w 1431"/>
              <a:gd name="T5" fmla="*/ 178 h 1420"/>
              <a:gd name="T6" fmla="*/ 144 w 1431"/>
              <a:gd name="T7" fmla="*/ 10 h 1420"/>
              <a:gd name="T8" fmla="*/ 314 w 1431"/>
              <a:gd name="T9" fmla="*/ 142 h 1420"/>
              <a:gd name="T10" fmla="*/ 180 w 1431"/>
              <a:gd name="T11" fmla="*/ 311 h 1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31" h="1420">
                <a:moveTo>
                  <a:pt x="795" y="1375"/>
                </a:moveTo>
                <a:lnTo>
                  <a:pt x="795" y="1375"/>
                </a:lnTo>
                <a:cubicBezTo>
                  <a:pt x="424" y="1419"/>
                  <a:pt x="87" y="1155"/>
                  <a:pt x="44" y="786"/>
                </a:cubicBezTo>
                <a:cubicBezTo>
                  <a:pt x="0" y="420"/>
                  <a:pt x="264" y="87"/>
                  <a:pt x="635" y="43"/>
                </a:cubicBezTo>
                <a:cubicBezTo>
                  <a:pt x="1007" y="0"/>
                  <a:pt x="1343" y="264"/>
                  <a:pt x="1387" y="629"/>
                </a:cubicBezTo>
                <a:cubicBezTo>
                  <a:pt x="1430" y="998"/>
                  <a:pt x="1166" y="1331"/>
                  <a:pt x="795" y="1375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latin typeface="Calibri Light" panose="020F0302020204030204"/>
            </a:endParaRPr>
          </a:p>
        </p:txBody>
      </p:sp>
      <p:sp>
        <p:nvSpPr>
          <p:cNvPr id="55" name="Freeform 54"/>
          <p:cNvSpPr>
            <a:spLocks noChangeArrowheads="1"/>
          </p:cNvSpPr>
          <p:nvPr/>
        </p:nvSpPr>
        <p:spPr bwMode="auto">
          <a:xfrm>
            <a:off x="17028194" y="10639558"/>
            <a:ext cx="1271519" cy="1249723"/>
          </a:xfrm>
          <a:custGeom>
            <a:avLst/>
            <a:gdLst>
              <a:gd name="G0" fmla="+- 519 0 0"/>
              <a:gd name="G1" fmla="+- 519 0 0"/>
              <a:gd name="G2" fmla="+- 232 0 0"/>
              <a:gd name="G3" fmla="+- 1 0 0"/>
              <a:gd name="G4" fmla="*/ 1 0 0"/>
              <a:gd name="G5" fmla="*/ 1 0 0"/>
              <a:gd name="G6" fmla="cos G4 G5"/>
              <a:gd name="G7" fmla="+- 1 0 0"/>
              <a:gd name="G8" fmla="+- 1 0 0"/>
              <a:gd name="G9" fmla="+- 1 0 0"/>
              <a:gd name="G10" fmla="+- 1 0 0"/>
              <a:gd name="G11" fmla="+- 1 0 0"/>
              <a:gd name="G12" fmla="*/ 1 0 0"/>
              <a:gd name="T0" fmla="*/ 1039 256 1"/>
              <a:gd name="T1" fmla="*/ 0 256 1"/>
              <a:gd name="G13" fmla="+- 0 T0 T1"/>
              <a:gd name="G14" fmla="cos G12 G13"/>
              <a:gd name="G15" fmla="+- 1 0 0"/>
              <a:gd name="G16" fmla="+- 807 0 0"/>
              <a:gd name="G17" fmla="+- 519 0 0"/>
              <a:gd name="T2" fmla="*/ 0 w 1048"/>
              <a:gd name="T3" fmla="*/ 117 h 1040"/>
              <a:gd name="T4" fmla="*/ 0 w 1048"/>
              <a:gd name="T5" fmla="*/ 117 h 1040"/>
              <a:gd name="T6" fmla="*/ 118 w 1048"/>
              <a:gd name="T7" fmla="*/ 0 h 1040"/>
              <a:gd name="T8" fmla="*/ 237 w 1048"/>
              <a:gd name="T9" fmla="*/ 117 h 1040"/>
              <a:gd name="T10" fmla="*/ 118 w 1048"/>
              <a:gd name="T11" fmla="*/ 235 h 1040"/>
              <a:gd name="T12" fmla="*/ 0 w 1048"/>
              <a:gd name="T13" fmla="*/ 117 h 1040"/>
            </a:gdLst>
            <a:ahLst/>
            <a:cxnLst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48" h="1040">
                <a:moveTo>
                  <a:pt x="0" y="519"/>
                </a:moveTo>
                <a:lnTo>
                  <a:pt x="0" y="519"/>
                </a:lnTo>
                <a:cubicBezTo>
                  <a:pt x="0" y="232"/>
                  <a:pt x="235" y="0"/>
                  <a:pt x="522" y="0"/>
                </a:cubicBezTo>
                <a:cubicBezTo>
                  <a:pt x="812" y="0"/>
                  <a:pt x="1047" y="232"/>
                  <a:pt x="1047" y="519"/>
                </a:cubicBezTo>
                <a:cubicBezTo>
                  <a:pt x="1047" y="807"/>
                  <a:pt x="812" y="1039"/>
                  <a:pt x="522" y="1039"/>
                </a:cubicBezTo>
                <a:cubicBezTo>
                  <a:pt x="235" y="1039"/>
                  <a:pt x="0" y="807"/>
                  <a:pt x="0" y="519"/>
                </a:cubicBez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latin typeface="Calibri Light" panose="020F0302020204030204"/>
            </a:endParaRPr>
          </a:p>
        </p:txBody>
      </p:sp>
      <p:sp>
        <p:nvSpPr>
          <p:cNvPr id="56" name="Freeform 55"/>
          <p:cNvSpPr>
            <a:spLocks noChangeArrowheads="1"/>
          </p:cNvSpPr>
          <p:nvPr/>
        </p:nvSpPr>
        <p:spPr bwMode="auto">
          <a:xfrm>
            <a:off x="19750547" y="7439181"/>
            <a:ext cx="1646454" cy="1613772"/>
          </a:xfrm>
          <a:custGeom>
            <a:avLst/>
            <a:gdLst>
              <a:gd name="G0" fmla="+- 670 0 0"/>
              <a:gd name="G1" fmla="+- 670 0 0"/>
              <a:gd name="G2" fmla="+- 302 0 0"/>
              <a:gd name="G3" fmla="+- 1 0 0"/>
              <a:gd name="G4" fmla="+- 1 0 0"/>
              <a:gd name="G5" fmla="+- 1 0 0"/>
              <a:gd name="G6" fmla="+- 1 0 0"/>
              <a:gd name="G7" fmla="+- 1 0 0"/>
              <a:gd name="G8" fmla="+- 1 0 0"/>
              <a:gd name="G9" fmla="+- 1 0 0"/>
              <a:gd name="G10" fmla="+- 1 0 0"/>
              <a:gd name="G11" fmla="+- 1 0 0"/>
              <a:gd name="G12" fmla="+- 1042 0 0"/>
              <a:gd name="G13" fmla="+- 670 0 0"/>
              <a:gd name="T0" fmla="*/ 0 w 1353"/>
              <a:gd name="T1" fmla="*/ 151 h 1342"/>
              <a:gd name="T2" fmla="*/ 0 w 1353"/>
              <a:gd name="T3" fmla="*/ 151 h 1342"/>
              <a:gd name="T4" fmla="*/ 153 w 1353"/>
              <a:gd name="T5" fmla="*/ 0 h 1342"/>
              <a:gd name="T6" fmla="*/ 306 w 1353"/>
              <a:gd name="T7" fmla="*/ 151 h 1342"/>
              <a:gd name="T8" fmla="*/ 153 w 1353"/>
              <a:gd name="T9" fmla="*/ 303 h 1342"/>
              <a:gd name="T10" fmla="*/ 0 w 1353"/>
              <a:gd name="T11" fmla="*/ 151 h 1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53" h="1342">
                <a:moveTo>
                  <a:pt x="0" y="670"/>
                </a:moveTo>
                <a:lnTo>
                  <a:pt x="0" y="670"/>
                </a:lnTo>
                <a:cubicBezTo>
                  <a:pt x="0" y="302"/>
                  <a:pt x="302" y="0"/>
                  <a:pt x="676" y="0"/>
                </a:cubicBezTo>
                <a:cubicBezTo>
                  <a:pt x="1047" y="0"/>
                  <a:pt x="1352" y="302"/>
                  <a:pt x="1352" y="670"/>
                </a:cubicBezTo>
                <a:cubicBezTo>
                  <a:pt x="1352" y="1042"/>
                  <a:pt x="1047" y="1341"/>
                  <a:pt x="676" y="1341"/>
                </a:cubicBezTo>
                <a:cubicBezTo>
                  <a:pt x="302" y="1341"/>
                  <a:pt x="0" y="1042"/>
                  <a:pt x="0" y="670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latin typeface="Calibri Light" panose="020F0302020204030204"/>
            </a:endParaRPr>
          </a:p>
        </p:txBody>
      </p:sp>
      <p:sp>
        <p:nvSpPr>
          <p:cNvPr id="57" name="Freeform 56"/>
          <p:cNvSpPr>
            <a:spLocks noChangeArrowheads="1"/>
          </p:cNvSpPr>
          <p:nvPr/>
        </p:nvSpPr>
        <p:spPr bwMode="auto">
          <a:xfrm>
            <a:off x="15974029" y="6347033"/>
            <a:ext cx="2917972" cy="2868929"/>
          </a:xfrm>
          <a:custGeom>
            <a:avLst/>
            <a:gdLst>
              <a:gd name="G0" fmla="+- 1187 0 0"/>
              <a:gd name="G1" fmla="+- 1187 0 0"/>
              <a:gd name="G2" fmla="+- 531 0 0"/>
              <a:gd name="G3" fmla="+- 1 0 0"/>
              <a:gd name="G4" fmla="+- 1 0 0"/>
              <a:gd name="G5" fmla="+- 1 0 0"/>
              <a:gd name="G6" fmla="+- 1 0 0"/>
              <a:gd name="G7" fmla="+- 1 0 0"/>
              <a:gd name="G8" fmla="+- 1 0 0"/>
              <a:gd name="G9" fmla="+- 1 0 0"/>
              <a:gd name="G10" fmla="+- 1 0 0"/>
              <a:gd name="G11" fmla="+- 1 0 0"/>
              <a:gd name="G12" fmla="+- 1843 0 0"/>
              <a:gd name="G13" fmla="+- 1187 0 0"/>
              <a:gd name="T0" fmla="*/ 0 w 2395"/>
              <a:gd name="T1" fmla="*/ 269 h 2375"/>
              <a:gd name="T2" fmla="*/ 0 w 2395"/>
              <a:gd name="T3" fmla="*/ 269 h 2375"/>
              <a:gd name="T4" fmla="*/ 271 w 2395"/>
              <a:gd name="T5" fmla="*/ 0 h 2375"/>
              <a:gd name="T6" fmla="*/ 542 w 2395"/>
              <a:gd name="T7" fmla="*/ 269 h 2375"/>
              <a:gd name="T8" fmla="*/ 271 w 2395"/>
              <a:gd name="T9" fmla="*/ 538 h 2375"/>
              <a:gd name="T10" fmla="*/ 0 w 2395"/>
              <a:gd name="T11" fmla="*/ 269 h 2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95" h="2375">
                <a:moveTo>
                  <a:pt x="0" y="1187"/>
                </a:moveTo>
                <a:lnTo>
                  <a:pt x="0" y="1187"/>
                </a:lnTo>
                <a:cubicBezTo>
                  <a:pt x="0" y="531"/>
                  <a:pt x="537" y="0"/>
                  <a:pt x="1196" y="0"/>
                </a:cubicBezTo>
                <a:cubicBezTo>
                  <a:pt x="1857" y="0"/>
                  <a:pt x="2394" y="531"/>
                  <a:pt x="2394" y="1187"/>
                </a:cubicBezTo>
                <a:cubicBezTo>
                  <a:pt x="2394" y="1843"/>
                  <a:pt x="1857" y="2374"/>
                  <a:pt x="1196" y="2374"/>
                </a:cubicBezTo>
                <a:cubicBezTo>
                  <a:pt x="537" y="2374"/>
                  <a:pt x="0" y="1843"/>
                  <a:pt x="0" y="1187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latin typeface="Calibri Light" panose="020F0302020204030204"/>
            </a:endParaRPr>
          </a:p>
        </p:txBody>
      </p:sp>
      <p:sp>
        <p:nvSpPr>
          <p:cNvPr id="58" name="Freeform 191"/>
          <p:cNvSpPr>
            <a:spLocks noEditPoints="1"/>
          </p:cNvSpPr>
          <p:nvPr/>
        </p:nvSpPr>
        <p:spPr bwMode="auto">
          <a:xfrm>
            <a:off x="14954957" y="4131282"/>
            <a:ext cx="1150308" cy="1150607"/>
          </a:xfrm>
          <a:custGeom>
            <a:avLst/>
            <a:gdLst>
              <a:gd name="T0" fmla="*/ 109 w 116"/>
              <a:gd name="T1" fmla="*/ 9 h 116"/>
              <a:gd name="T2" fmla="*/ 58 w 116"/>
              <a:gd name="T3" fmla="*/ 0 h 116"/>
              <a:gd name="T4" fmla="*/ 7 w 116"/>
              <a:gd name="T5" fmla="*/ 9 h 116"/>
              <a:gd name="T6" fmla="*/ 0 w 116"/>
              <a:gd name="T7" fmla="*/ 18 h 116"/>
              <a:gd name="T8" fmla="*/ 0 w 116"/>
              <a:gd name="T9" fmla="*/ 98 h 116"/>
              <a:gd name="T10" fmla="*/ 7 w 116"/>
              <a:gd name="T11" fmla="*/ 107 h 116"/>
              <a:gd name="T12" fmla="*/ 58 w 116"/>
              <a:gd name="T13" fmla="*/ 116 h 116"/>
              <a:gd name="T14" fmla="*/ 109 w 116"/>
              <a:gd name="T15" fmla="*/ 107 h 116"/>
              <a:gd name="T16" fmla="*/ 116 w 116"/>
              <a:gd name="T17" fmla="*/ 98 h 116"/>
              <a:gd name="T18" fmla="*/ 116 w 116"/>
              <a:gd name="T19" fmla="*/ 18 h 116"/>
              <a:gd name="T20" fmla="*/ 109 w 116"/>
              <a:gd name="T21" fmla="*/ 9 h 116"/>
              <a:gd name="T22" fmla="*/ 58 w 116"/>
              <a:gd name="T23" fmla="*/ 7 h 116"/>
              <a:gd name="T24" fmla="*/ 109 w 116"/>
              <a:gd name="T25" fmla="*/ 18 h 116"/>
              <a:gd name="T26" fmla="*/ 58 w 116"/>
              <a:gd name="T27" fmla="*/ 29 h 116"/>
              <a:gd name="T28" fmla="*/ 7 w 116"/>
              <a:gd name="T29" fmla="*/ 18 h 116"/>
              <a:gd name="T30" fmla="*/ 58 w 116"/>
              <a:gd name="T31" fmla="*/ 7 h 116"/>
              <a:gd name="T32" fmla="*/ 58 w 116"/>
              <a:gd name="T33" fmla="*/ 36 h 116"/>
              <a:gd name="T34" fmla="*/ 109 w 116"/>
              <a:gd name="T35" fmla="*/ 27 h 116"/>
              <a:gd name="T36" fmla="*/ 109 w 116"/>
              <a:gd name="T37" fmla="*/ 43 h 116"/>
              <a:gd name="T38" fmla="*/ 109 w 116"/>
              <a:gd name="T39" fmla="*/ 43 h 116"/>
              <a:gd name="T40" fmla="*/ 58 w 116"/>
              <a:gd name="T41" fmla="*/ 54 h 116"/>
              <a:gd name="T42" fmla="*/ 7 w 116"/>
              <a:gd name="T43" fmla="*/ 43 h 116"/>
              <a:gd name="T44" fmla="*/ 7 w 116"/>
              <a:gd name="T45" fmla="*/ 43 h 116"/>
              <a:gd name="T46" fmla="*/ 7 w 116"/>
              <a:gd name="T47" fmla="*/ 27 h 116"/>
              <a:gd name="T48" fmla="*/ 58 w 116"/>
              <a:gd name="T49" fmla="*/ 36 h 116"/>
              <a:gd name="T50" fmla="*/ 109 w 116"/>
              <a:gd name="T51" fmla="*/ 98 h 116"/>
              <a:gd name="T52" fmla="*/ 109 w 116"/>
              <a:gd name="T53" fmla="*/ 98 h 116"/>
              <a:gd name="T54" fmla="*/ 58 w 116"/>
              <a:gd name="T55" fmla="*/ 109 h 116"/>
              <a:gd name="T56" fmla="*/ 7 w 116"/>
              <a:gd name="T57" fmla="*/ 98 h 116"/>
              <a:gd name="T58" fmla="*/ 7 w 116"/>
              <a:gd name="T59" fmla="*/ 98 h 116"/>
              <a:gd name="T60" fmla="*/ 7 w 116"/>
              <a:gd name="T61" fmla="*/ 78 h 116"/>
              <a:gd name="T62" fmla="*/ 58 w 116"/>
              <a:gd name="T63" fmla="*/ 87 h 116"/>
              <a:gd name="T64" fmla="*/ 109 w 116"/>
              <a:gd name="T65" fmla="*/ 78 h 116"/>
              <a:gd name="T66" fmla="*/ 109 w 116"/>
              <a:gd name="T67" fmla="*/ 98 h 116"/>
              <a:gd name="T68" fmla="*/ 109 w 116"/>
              <a:gd name="T69" fmla="*/ 69 h 116"/>
              <a:gd name="T70" fmla="*/ 109 w 116"/>
              <a:gd name="T71" fmla="*/ 69 h 116"/>
              <a:gd name="T72" fmla="*/ 58 w 116"/>
              <a:gd name="T73" fmla="*/ 80 h 116"/>
              <a:gd name="T74" fmla="*/ 7 w 116"/>
              <a:gd name="T75" fmla="*/ 69 h 116"/>
              <a:gd name="T76" fmla="*/ 7 w 116"/>
              <a:gd name="T77" fmla="*/ 69 h 116"/>
              <a:gd name="T78" fmla="*/ 7 w 116"/>
              <a:gd name="T79" fmla="*/ 52 h 116"/>
              <a:gd name="T80" fmla="*/ 58 w 116"/>
              <a:gd name="T81" fmla="*/ 61 h 116"/>
              <a:gd name="T82" fmla="*/ 109 w 116"/>
              <a:gd name="T83" fmla="*/ 52 h 116"/>
              <a:gd name="T84" fmla="*/ 109 w 116"/>
              <a:gd name="T85" fmla="*/ 69 h 11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116" h="116">
                <a:moveTo>
                  <a:pt x="109" y="9"/>
                </a:moveTo>
                <a:cubicBezTo>
                  <a:pt x="99" y="4"/>
                  <a:pt x="80" y="0"/>
                  <a:pt x="58" y="0"/>
                </a:cubicBezTo>
                <a:cubicBezTo>
                  <a:pt x="36" y="0"/>
                  <a:pt x="17" y="4"/>
                  <a:pt x="7" y="9"/>
                </a:cubicBezTo>
                <a:cubicBezTo>
                  <a:pt x="3" y="12"/>
                  <a:pt x="0" y="15"/>
                  <a:pt x="0" y="1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101"/>
                  <a:pt x="3" y="104"/>
                  <a:pt x="7" y="107"/>
                </a:cubicBezTo>
                <a:cubicBezTo>
                  <a:pt x="17" y="112"/>
                  <a:pt x="36" y="116"/>
                  <a:pt x="58" y="116"/>
                </a:cubicBezTo>
                <a:cubicBezTo>
                  <a:pt x="80" y="116"/>
                  <a:pt x="99" y="112"/>
                  <a:pt x="109" y="107"/>
                </a:cubicBezTo>
                <a:cubicBezTo>
                  <a:pt x="114" y="104"/>
                  <a:pt x="116" y="101"/>
                  <a:pt x="116" y="98"/>
                </a:cubicBezTo>
                <a:cubicBezTo>
                  <a:pt x="116" y="18"/>
                  <a:pt x="116" y="18"/>
                  <a:pt x="116" y="18"/>
                </a:cubicBezTo>
                <a:cubicBezTo>
                  <a:pt x="116" y="15"/>
                  <a:pt x="114" y="12"/>
                  <a:pt x="109" y="9"/>
                </a:cubicBezTo>
                <a:close/>
                <a:moveTo>
                  <a:pt x="58" y="7"/>
                </a:moveTo>
                <a:cubicBezTo>
                  <a:pt x="89" y="7"/>
                  <a:pt x="106" y="14"/>
                  <a:pt x="109" y="18"/>
                </a:cubicBezTo>
                <a:cubicBezTo>
                  <a:pt x="106" y="21"/>
                  <a:pt x="89" y="29"/>
                  <a:pt x="58" y="29"/>
                </a:cubicBezTo>
                <a:cubicBezTo>
                  <a:pt x="27" y="29"/>
                  <a:pt x="10" y="21"/>
                  <a:pt x="7" y="18"/>
                </a:cubicBezTo>
                <a:cubicBezTo>
                  <a:pt x="10" y="14"/>
                  <a:pt x="27" y="7"/>
                  <a:pt x="58" y="7"/>
                </a:cubicBezTo>
                <a:close/>
                <a:moveTo>
                  <a:pt x="58" y="36"/>
                </a:moveTo>
                <a:cubicBezTo>
                  <a:pt x="80" y="36"/>
                  <a:pt x="99" y="32"/>
                  <a:pt x="109" y="27"/>
                </a:cubicBezTo>
                <a:cubicBezTo>
                  <a:pt x="109" y="43"/>
                  <a:pt x="109" y="43"/>
                  <a:pt x="109" y="43"/>
                </a:cubicBezTo>
                <a:cubicBezTo>
                  <a:pt x="109" y="43"/>
                  <a:pt x="109" y="43"/>
                  <a:pt x="109" y="43"/>
                </a:cubicBezTo>
                <a:cubicBezTo>
                  <a:pt x="106" y="47"/>
                  <a:pt x="89" y="54"/>
                  <a:pt x="58" y="54"/>
                </a:cubicBezTo>
                <a:cubicBezTo>
                  <a:pt x="27" y="54"/>
                  <a:pt x="10" y="47"/>
                  <a:pt x="7" y="43"/>
                </a:cubicBezTo>
                <a:cubicBezTo>
                  <a:pt x="7" y="43"/>
                  <a:pt x="7" y="43"/>
                  <a:pt x="7" y="43"/>
                </a:cubicBezTo>
                <a:cubicBezTo>
                  <a:pt x="7" y="27"/>
                  <a:pt x="7" y="27"/>
                  <a:pt x="7" y="27"/>
                </a:cubicBezTo>
                <a:cubicBezTo>
                  <a:pt x="17" y="32"/>
                  <a:pt x="36" y="36"/>
                  <a:pt x="58" y="36"/>
                </a:cubicBezTo>
                <a:close/>
                <a:moveTo>
                  <a:pt x="109" y="98"/>
                </a:moveTo>
                <a:cubicBezTo>
                  <a:pt x="109" y="98"/>
                  <a:pt x="109" y="98"/>
                  <a:pt x="109" y="98"/>
                </a:cubicBezTo>
                <a:cubicBezTo>
                  <a:pt x="106" y="101"/>
                  <a:pt x="89" y="109"/>
                  <a:pt x="58" y="109"/>
                </a:cubicBezTo>
                <a:cubicBezTo>
                  <a:pt x="27" y="109"/>
                  <a:pt x="10" y="101"/>
                  <a:pt x="7" y="98"/>
                </a:cubicBezTo>
                <a:cubicBezTo>
                  <a:pt x="7" y="98"/>
                  <a:pt x="7" y="98"/>
                  <a:pt x="7" y="98"/>
                </a:cubicBezTo>
                <a:cubicBezTo>
                  <a:pt x="7" y="78"/>
                  <a:pt x="7" y="78"/>
                  <a:pt x="7" y="78"/>
                </a:cubicBezTo>
                <a:cubicBezTo>
                  <a:pt x="17" y="83"/>
                  <a:pt x="36" y="87"/>
                  <a:pt x="58" y="87"/>
                </a:cubicBezTo>
                <a:cubicBezTo>
                  <a:pt x="80" y="87"/>
                  <a:pt x="99" y="83"/>
                  <a:pt x="109" y="78"/>
                </a:cubicBezTo>
                <a:lnTo>
                  <a:pt x="109" y="98"/>
                </a:lnTo>
                <a:close/>
                <a:moveTo>
                  <a:pt x="109" y="69"/>
                </a:moveTo>
                <a:cubicBezTo>
                  <a:pt x="109" y="69"/>
                  <a:pt x="109" y="69"/>
                  <a:pt x="109" y="69"/>
                </a:cubicBezTo>
                <a:cubicBezTo>
                  <a:pt x="106" y="72"/>
                  <a:pt x="89" y="80"/>
                  <a:pt x="58" y="80"/>
                </a:cubicBezTo>
                <a:cubicBezTo>
                  <a:pt x="27" y="80"/>
                  <a:pt x="10" y="72"/>
                  <a:pt x="7" y="69"/>
                </a:cubicBezTo>
                <a:cubicBezTo>
                  <a:pt x="7" y="69"/>
                  <a:pt x="7" y="69"/>
                  <a:pt x="7" y="69"/>
                </a:cubicBezTo>
                <a:cubicBezTo>
                  <a:pt x="7" y="52"/>
                  <a:pt x="7" y="52"/>
                  <a:pt x="7" y="52"/>
                </a:cubicBezTo>
                <a:cubicBezTo>
                  <a:pt x="17" y="58"/>
                  <a:pt x="36" y="61"/>
                  <a:pt x="58" y="61"/>
                </a:cubicBezTo>
                <a:cubicBezTo>
                  <a:pt x="80" y="61"/>
                  <a:pt x="99" y="58"/>
                  <a:pt x="109" y="52"/>
                </a:cubicBezTo>
                <a:lnTo>
                  <a:pt x="109" y="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243797" tIns="121899" rIns="243797" bIns="121899"/>
          <a:lstStyle/>
          <a:p>
            <a:endParaRPr lang="en-US">
              <a:latin typeface="Calibri Light" panose="020F0302020204030204"/>
            </a:endParaRPr>
          </a:p>
        </p:txBody>
      </p:sp>
      <p:sp>
        <p:nvSpPr>
          <p:cNvPr id="59" name="Freeform 42"/>
          <p:cNvSpPr>
            <a:spLocks noEditPoints="1"/>
          </p:cNvSpPr>
          <p:nvPr/>
        </p:nvSpPr>
        <p:spPr bwMode="auto">
          <a:xfrm>
            <a:off x="14136302" y="8905952"/>
            <a:ext cx="720129" cy="620020"/>
          </a:xfrm>
          <a:custGeom>
            <a:avLst/>
            <a:gdLst>
              <a:gd name="T0" fmla="*/ 73 w 73"/>
              <a:gd name="T1" fmla="*/ 47 h 63"/>
              <a:gd name="T2" fmla="*/ 67 w 73"/>
              <a:gd name="T3" fmla="*/ 53 h 63"/>
              <a:gd name="T4" fmla="*/ 46 w 73"/>
              <a:gd name="T5" fmla="*/ 53 h 63"/>
              <a:gd name="T6" fmla="*/ 48 w 73"/>
              <a:gd name="T7" fmla="*/ 60 h 63"/>
              <a:gd name="T8" fmla="*/ 46 w 73"/>
              <a:gd name="T9" fmla="*/ 63 h 63"/>
              <a:gd name="T10" fmla="*/ 26 w 73"/>
              <a:gd name="T11" fmla="*/ 63 h 63"/>
              <a:gd name="T12" fmla="*/ 24 w 73"/>
              <a:gd name="T13" fmla="*/ 60 h 63"/>
              <a:gd name="T14" fmla="*/ 26 w 73"/>
              <a:gd name="T15" fmla="*/ 53 h 63"/>
              <a:gd name="T16" fmla="*/ 6 w 73"/>
              <a:gd name="T17" fmla="*/ 53 h 63"/>
              <a:gd name="T18" fmla="*/ 0 w 73"/>
              <a:gd name="T19" fmla="*/ 47 h 63"/>
              <a:gd name="T20" fmla="*/ 0 w 73"/>
              <a:gd name="T21" fmla="*/ 6 h 63"/>
              <a:gd name="T22" fmla="*/ 6 w 73"/>
              <a:gd name="T23" fmla="*/ 0 h 63"/>
              <a:gd name="T24" fmla="*/ 67 w 73"/>
              <a:gd name="T25" fmla="*/ 0 h 63"/>
              <a:gd name="T26" fmla="*/ 73 w 73"/>
              <a:gd name="T27" fmla="*/ 6 h 63"/>
              <a:gd name="T28" fmla="*/ 73 w 73"/>
              <a:gd name="T29" fmla="*/ 47 h 63"/>
              <a:gd name="T30" fmla="*/ 68 w 73"/>
              <a:gd name="T31" fmla="*/ 6 h 63"/>
              <a:gd name="T32" fmla="*/ 67 w 73"/>
              <a:gd name="T33" fmla="*/ 5 h 63"/>
              <a:gd name="T34" fmla="*/ 6 w 73"/>
              <a:gd name="T35" fmla="*/ 5 h 63"/>
              <a:gd name="T36" fmla="*/ 5 w 73"/>
              <a:gd name="T37" fmla="*/ 6 h 63"/>
              <a:gd name="T38" fmla="*/ 5 w 73"/>
              <a:gd name="T39" fmla="*/ 37 h 63"/>
              <a:gd name="T40" fmla="*/ 6 w 73"/>
              <a:gd name="T41" fmla="*/ 39 h 63"/>
              <a:gd name="T42" fmla="*/ 67 w 73"/>
              <a:gd name="T43" fmla="*/ 39 h 63"/>
              <a:gd name="T44" fmla="*/ 68 w 73"/>
              <a:gd name="T45" fmla="*/ 37 h 63"/>
              <a:gd name="T46" fmla="*/ 68 w 73"/>
              <a:gd name="T47" fmla="*/ 6 h 6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243797" tIns="121899" rIns="243797" bIns="121899"/>
          <a:lstStyle/>
          <a:p>
            <a:endParaRPr lang="en-US">
              <a:latin typeface="Calibri Light" panose="020F0302020204030204"/>
            </a:endParaRPr>
          </a:p>
        </p:txBody>
      </p:sp>
      <p:sp>
        <p:nvSpPr>
          <p:cNvPr id="60" name="Freeform 75"/>
          <p:cNvSpPr>
            <a:spLocks noEditPoints="1"/>
          </p:cNvSpPr>
          <p:nvPr/>
        </p:nvSpPr>
        <p:spPr bwMode="auto">
          <a:xfrm>
            <a:off x="20192638" y="7845795"/>
            <a:ext cx="780687" cy="787136"/>
          </a:xfrm>
          <a:custGeom>
            <a:avLst/>
            <a:gdLst>
              <a:gd name="T0" fmla="*/ 58 w 58"/>
              <a:gd name="T1" fmla="*/ 47 h 58"/>
              <a:gd name="T2" fmla="*/ 47 w 58"/>
              <a:gd name="T3" fmla="*/ 58 h 58"/>
              <a:gd name="T4" fmla="*/ 11 w 58"/>
              <a:gd name="T5" fmla="*/ 58 h 58"/>
              <a:gd name="T6" fmla="*/ 0 w 58"/>
              <a:gd name="T7" fmla="*/ 47 h 58"/>
              <a:gd name="T8" fmla="*/ 0 w 58"/>
              <a:gd name="T9" fmla="*/ 10 h 58"/>
              <a:gd name="T10" fmla="*/ 11 w 58"/>
              <a:gd name="T11" fmla="*/ 0 h 58"/>
              <a:gd name="T12" fmla="*/ 47 w 58"/>
              <a:gd name="T13" fmla="*/ 0 h 58"/>
              <a:gd name="T14" fmla="*/ 58 w 58"/>
              <a:gd name="T15" fmla="*/ 10 h 58"/>
              <a:gd name="T16" fmla="*/ 58 w 58"/>
              <a:gd name="T17" fmla="*/ 47 h 58"/>
              <a:gd name="T18" fmla="*/ 45 w 58"/>
              <a:gd name="T19" fmla="*/ 26 h 58"/>
              <a:gd name="T20" fmla="*/ 41 w 58"/>
              <a:gd name="T21" fmla="*/ 22 h 58"/>
              <a:gd name="T22" fmla="*/ 40 w 58"/>
              <a:gd name="T23" fmla="*/ 21 h 58"/>
              <a:gd name="T24" fmla="*/ 44 w 58"/>
              <a:gd name="T25" fmla="*/ 18 h 58"/>
              <a:gd name="T26" fmla="*/ 46 w 58"/>
              <a:gd name="T27" fmla="*/ 19 h 58"/>
              <a:gd name="T28" fmla="*/ 46 w 58"/>
              <a:gd name="T29" fmla="*/ 19 h 58"/>
              <a:gd name="T30" fmla="*/ 48 w 58"/>
              <a:gd name="T31" fmla="*/ 21 h 58"/>
              <a:gd name="T32" fmla="*/ 51 w 58"/>
              <a:gd name="T33" fmla="*/ 18 h 58"/>
              <a:gd name="T34" fmla="*/ 49 w 58"/>
              <a:gd name="T35" fmla="*/ 15 h 58"/>
              <a:gd name="T36" fmla="*/ 44 w 58"/>
              <a:gd name="T37" fmla="*/ 14 h 58"/>
              <a:gd name="T38" fmla="*/ 36 w 58"/>
              <a:gd name="T39" fmla="*/ 21 h 58"/>
              <a:gd name="T40" fmla="*/ 36 w 58"/>
              <a:gd name="T41" fmla="*/ 22 h 58"/>
              <a:gd name="T42" fmla="*/ 44 w 58"/>
              <a:gd name="T43" fmla="*/ 30 h 58"/>
              <a:gd name="T44" fmla="*/ 50 w 58"/>
              <a:gd name="T45" fmla="*/ 34 h 58"/>
              <a:gd name="T46" fmla="*/ 50 w 58"/>
              <a:gd name="T47" fmla="*/ 35 h 58"/>
              <a:gd name="T48" fmla="*/ 44 w 58"/>
              <a:gd name="T49" fmla="*/ 39 h 58"/>
              <a:gd name="T50" fmla="*/ 38 w 58"/>
              <a:gd name="T51" fmla="*/ 34 h 58"/>
              <a:gd name="T52" fmla="*/ 20 w 58"/>
              <a:gd name="T53" fmla="*/ 14 h 58"/>
              <a:gd name="T54" fmla="*/ 5 w 58"/>
              <a:gd name="T55" fmla="*/ 29 h 58"/>
              <a:gd name="T56" fmla="*/ 5 w 58"/>
              <a:gd name="T57" fmla="*/ 29 h 58"/>
              <a:gd name="T58" fmla="*/ 20 w 58"/>
              <a:gd name="T59" fmla="*/ 44 h 58"/>
              <a:gd name="T60" fmla="*/ 30 w 58"/>
              <a:gd name="T61" fmla="*/ 40 h 58"/>
              <a:gd name="T62" fmla="*/ 31 w 58"/>
              <a:gd name="T63" fmla="*/ 38 h 58"/>
              <a:gd name="T64" fmla="*/ 29 w 58"/>
              <a:gd name="T65" fmla="*/ 34 h 58"/>
              <a:gd name="T66" fmla="*/ 20 w 58"/>
              <a:gd name="T67" fmla="*/ 39 h 58"/>
              <a:gd name="T68" fmla="*/ 10 w 58"/>
              <a:gd name="T69" fmla="*/ 28 h 58"/>
              <a:gd name="T70" fmla="*/ 20 w 58"/>
              <a:gd name="T71" fmla="*/ 18 h 58"/>
              <a:gd name="T72" fmla="*/ 30 w 58"/>
              <a:gd name="T73" fmla="*/ 27 h 58"/>
              <a:gd name="T74" fmla="*/ 44 w 58"/>
              <a:gd name="T75" fmla="*/ 44 h 58"/>
              <a:gd name="T76" fmla="*/ 54 w 58"/>
              <a:gd name="T77" fmla="*/ 35 h 58"/>
              <a:gd name="T78" fmla="*/ 45 w 58"/>
              <a:gd name="T79" fmla="*/ 26 h 58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58" h="58">
                <a:moveTo>
                  <a:pt x="58" y="47"/>
                </a:moveTo>
                <a:cubicBezTo>
                  <a:pt x="58" y="53"/>
                  <a:pt x="53" y="58"/>
                  <a:pt x="47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5" y="58"/>
                  <a:pt x="0" y="53"/>
                  <a:pt x="0" y="4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3" y="0"/>
                  <a:pt x="58" y="4"/>
                  <a:pt x="58" y="10"/>
                </a:cubicBezTo>
                <a:lnTo>
                  <a:pt x="58" y="47"/>
                </a:lnTo>
                <a:close/>
                <a:moveTo>
                  <a:pt x="45" y="26"/>
                </a:moveTo>
                <a:cubicBezTo>
                  <a:pt x="43" y="25"/>
                  <a:pt x="41" y="24"/>
                  <a:pt x="41" y="22"/>
                </a:cubicBezTo>
                <a:cubicBezTo>
                  <a:pt x="41" y="22"/>
                  <a:pt x="40" y="21"/>
                  <a:pt x="40" y="21"/>
                </a:cubicBezTo>
                <a:cubicBezTo>
                  <a:pt x="40" y="19"/>
                  <a:pt x="42" y="18"/>
                  <a:pt x="44" y="18"/>
                </a:cubicBezTo>
                <a:cubicBezTo>
                  <a:pt x="45" y="18"/>
                  <a:pt x="46" y="18"/>
                  <a:pt x="46" y="19"/>
                </a:cubicBezTo>
                <a:cubicBezTo>
                  <a:pt x="46" y="19"/>
                  <a:pt x="46" y="19"/>
                  <a:pt x="46" y="19"/>
                </a:cubicBezTo>
                <a:cubicBezTo>
                  <a:pt x="47" y="19"/>
                  <a:pt x="47" y="20"/>
                  <a:pt x="48" y="21"/>
                </a:cubicBezTo>
                <a:cubicBezTo>
                  <a:pt x="51" y="18"/>
                  <a:pt x="51" y="18"/>
                  <a:pt x="51" y="18"/>
                </a:cubicBezTo>
                <a:cubicBezTo>
                  <a:pt x="51" y="17"/>
                  <a:pt x="50" y="16"/>
                  <a:pt x="49" y="15"/>
                </a:cubicBezTo>
                <a:cubicBezTo>
                  <a:pt x="48" y="14"/>
                  <a:pt x="46" y="14"/>
                  <a:pt x="44" y="14"/>
                </a:cubicBezTo>
                <a:cubicBezTo>
                  <a:pt x="40" y="14"/>
                  <a:pt x="36" y="17"/>
                  <a:pt x="36" y="21"/>
                </a:cubicBezTo>
                <a:cubicBezTo>
                  <a:pt x="36" y="21"/>
                  <a:pt x="36" y="21"/>
                  <a:pt x="36" y="22"/>
                </a:cubicBezTo>
                <a:cubicBezTo>
                  <a:pt x="37" y="27"/>
                  <a:pt x="39" y="29"/>
                  <a:pt x="44" y="30"/>
                </a:cubicBezTo>
                <a:cubicBezTo>
                  <a:pt x="46" y="31"/>
                  <a:pt x="50" y="32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8"/>
                  <a:pt x="47" y="39"/>
                  <a:pt x="44" y="39"/>
                </a:cubicBezTo>
                <a:cubicBezTo>
                  <a:pt x="41" y="39"/>
                  <a:pt x="39" y="36"/>
                  <a:pt x="38" y="34"/>
                </a:cubicBezTo>
                <a:cubicBezTo>
                  <a:pt x="34" y="25"/>
                  <a:pt x="33" y="14"/>
                  <a:pt x="20" y="14"/>
                </a:cubicBezTo>
                <a:cubicBezTo>
                  <a:pt x="12" y="14"/>
                  <a:pt x="5" y="21"/>
                  <a:pt x="5" y="29"/>
                </a:cubicBezTo>
                <a:cubicBezTo>
                  <a:pt x="5" y="29"/>
                  <a:pt x="5" y="29"/>
                  <a:pt x="5" y="29"/>
                </a:cubicBezTo>
                <a:cubicBezTo>
                  <a:pt x="5" y="37"/>
                  <a:pt x="11" y="44"/>
                  <a:pt x="20" y="44"/>
                </a:cubicBezTo>
                <a:cubicBezTo>
                  <a:pt x="24" y="44"/>
                  <a:pt x="27" y="43"/>
                  <a:pt x="30" y="40"/>
                </a:cubicBezTo>
                <a:cubicBezTo>
                  <a:pt x="31" y="39"/>
                  <a:pt x="31" y="38"/>
                  <a:pt x="31" y="38"/>
                </a:cubicBezTo>
                <a:cubicBezTo>
                  <a:pt x="29" y="34"/>
                  <a:pt x="29" y="34"/>
                  <a:pt x="29" y="34"/>
                </a:cubicBezTo>
                <a:cubicBezTo>
                  <a:pt x="27" y="38"/>
                  <a:pt x="24" y="39"/>
                  <a:pt x="20" y="39"/>
                </a:cubicBezTo>
                <a:cubicBezTo>
                  <a:pt x="14" y="39"/>
                  <a:pt x="10" y="34"/>
                  <a:pt x="10" y="28"/>
                </a:cubicBezTo>
                <a:cubicBezTo>
                  <a:pt x="10" y="23"/>
                  <a:pt x="14" y="18"/>
                  <a:pt x="20" y="18"/>
                </a:cubicBezTo>
                <a:cubicBezTo>
                  <a:pt x="26" y="18"/>
                  <a:pt x="28" y="21"/>
                  <a:pt x="30" y="27"/>
                </a:cubicBezTo>
                <a:cubicBezTo>
                  <a:pt x="33" y="33"/>
                  <a:pt x="35" y="44"/>
                  <a:pt x="44" y="44"/>
                </a:cubicBezTo>
                <a:cubicBezTo>
                  <a:pt x="50" y="44"/>
                  <a:pt x="54" y="40"/>
                  <a:pt x="54" y="35"/>
                </a:cubicBezTo>
                <a:cubicBezTo>
                  <a:pt x="54" y="29"/>
                  <a:pt x="50" y="27"/>
                  <a:pt x="45" y="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243797" tIns="121899" rIns="243797" bIns="121899"/>
          <a:lstStyle/>
          <a:p>
            <a:endParaRPr lang="en-US">
              <a:latin typeface="Calibri Light" panose="020F0302020204030204"/>
            </a:endParaRPr>
          </a:p>
        </p:txBody>
      </p:sp>
      <p:sp>
        <p:nvSpPr>
          <p:cNvPr id="61" name="Freeform 37"/>
          <p:cNvSpPr>
            <a:spLocks noEditPoints="1"/>
          </p:cNvSpPr>
          <p:nvPr/>
        </p:nvSpPr>
        <p:spPr bwMode="auto">
          <a:xfrm>
            <a:off x="17398239" y="11035495"/>
            <a:ext cx="537431" cy="470637"/>
          </a:xfrm>
          <a:custGeom>
            <a:avLst/>
            <a:gdLst>
              <a:gd name="T0" fmla="*/ 244 w 256"/>
              <a:gd name="T1" fmla="*/ 224 h 224"/>
              <a:gd name="T2" fmla="*/ 12 w 256"/>
              <a:gd name="T3" fmla="*/ 224 h 224"/>
              <a:gd name="T4" fmla="*/ 0 w 256"/>
              <a:gd name="T5" fmla="*/ 212 h 224"/>
              <a:gd name="T6" fmla="*/ 0 w 256"/>
              <a:gd name="T7" fmla="*/ 12 h 224"/>
              <a:gd name="T8" fmla="*/ 12 w 256"/>
              <a:gd name="T9" fmla="*/ 0 h 224"/>
              <a:gd name="T10" fmla="*/ 244 w 256"/>
              <a:gd name="T11" fmla="*/ 0 h 224"/>
              <a:gd name="T12" fmla="*/ 256 w 256"/>
              <a:gd name="T13" fmla="*/ 12 h 224"/>
              <a:gd name="T14" fmla="*/ 256 w 256"/>
              <a:gd name="T15" fmla="*/ 212 h 224"/>
              <a:gd name="T16" fmla="*/ 244 w 256"/>
              <a:gd name="T17" fmla="*/ 224 h 224"/>
              <a:gd name="T18" fmla="*/ 196 w 256"/>
              <a:gd name="T19" fmla="*/ 212 h 224"/>
              <a:gd name="T20" fmla="*/ 244 w 256"/>
              <a:gd name="T21" fmla="*/ 212 h 224"/>
              <a:gd name="T22" fmla="*/ 244 w 256"/>
              <a:gd name="T23" fmla="*/ 108 h 224"/>
              <a:gd name="T24" fmla="*/ 240 w 256"/>
              <a:gd name="T25" fmla="*/ 108 h 224"/>
              <a:gd name="T26" fmla="*/ 196 w 256"/>
              <a:gd name="T27" fmla="*/ 108 h 224"/>
              <a:gd name="T28" fmla="*/ 196 w 256"/>
              <a:gd name="T29" fmla="*/ 212 h 224"/>
              <a:gd name="T30" fmla="*/ 72 w 256"/>
              <a:gd name="T31" fmla="*/ 212 h 224"/>
              <a:gd name="T32" fmla="*/ 184 w 256"/>
              <a:gd name="T33" fmla="*/ 212 h 224"/>
              <a:gd name="T34" fmla="*/ 184 w 256"/>
              <a:gd name="T35" fmla="*/ 108 h 224"/>
              <a:gd name="T36" fmla="*/ 72 w 256"/>
              <a:gd name="T37" fmla="*/ 108 h 224"/>
              <a:gd name="T38" fmla="*/ 72 w 256"/>
              <a:gd name="T39" fmla="*/ 212 h 224"/>
              <a:gd name="T40" fmla="*/ 12 w 256"/>
              <a:gd name="T41" fmla="*/ 212 h 224"/>
              <a:gd name="T42" fmla="*/ 60 w 256"/>
              <a:gd name="T43" fmla="*/ 212 h 224"/>
              <a:gd name="T44" fmla="*/ 60 w 256"/>
              <a:gd name="T45" fmla="*/ 108 h 224"/>
              <a:gd name="T46" fmla="*/ 12 w 256"/>
              <a:gd name="T47" fmla="*/ 108 h 224"/>
              <a:gd name="T48" fmla="*/ 12 w 256"/>
              <a:gd name="T49" fmla="*/ 212 h 224"/>
              <a:gd name="T50" fmla="*/ 24 w 256"/>
              <a:gd name="T51" fmla="*/ 12 h 224"/>
              <a:gd name="T52" fmla="*/ 12 w 256"/>
              <a:gd name="T53" fmla="*/ 24 h 224"/>
              <a:gd name="T54" fmla="*/ 24 w 256"/>
              <a:gd name="T55" fmla="*/ 36 h 224"/>
              <a:gd name="T56" fmla="*/ 36 w 256"/>
              <a:gd name="T57" fmla="*/ 24 h 224"/>
              <a:gd name="T58" fmla="*/ 24 w 256"/>
              <a:gd name="T59" fmla="*/ 12 h 224"/>
              <a:gd name="T60" fmla="*/ 60 w 256"/>
              <a:gd name="T61" fmla="*/ 12 h 224"/>
              <a:gd name="T62" fmla="*/ 48 w 256"/>
              <a:gd name="T63" fmla="*/ 24 h 224"/>
              <a:gd name="T64" fmla="*/ 60 w 256"/>
              <a:gd name="T65" fmla="*/ 36 h 224"/>
              <a:gd name="T66" fmla="*/ 72 w 256"/>
              <a:gd name="T67" fmla="*/ 24 h 224"/>
              <a:gd name="T68" fmla="*/ 60 w 256"/>
              <a:gd name="T69" fmla="*/ 12 h 224"/>
              <a:gd name="T70" fmla="*/ 96 w 256"/>
              <a:gd name="T71" fmla="*/ 12 h 224"/>
              <a:gd name="T72" fmla="*/ 84 w 256"/>
              <a:gd name="T73" fmla="*/ 24 h 224"/>
              <a:gd name="T74" fmla="*/ 96 w 256"/>
              <a:gd name="T75" fmla="*/ 36 h 224"/>
              <a:gd name="T76" fmla="*/ 108 w 256"/>
              <a:gd name="T77" fmla="*/ 24 h 224"/>
              <a:gd name="T78" fmla="*/ 96 w 256"/>
              <a:gd name="T79" fmla="*/ 12 h 224"/>
              <a:gd name="T80" fmla="*/ 232 w 256"/>
              <a:gd name="T81" fmla="*/ 48 h 224"/>
              <a:gd name="T82" fmla="*/ 24 w 256"/>
              <a:gd name="T83" fmla="*/ 48 h 224"/>
              <a:gd name="T84" fmla="*/ 12 w 256"/>
              <a:gd name="T85" fmla="*/ 48 h 224"/>
              <a:gd name="T86" fmla="*/ 12 w 256"/>
              <a:gd name="T87" fmla="*/ 96 h 224"/>
              <a:gd name="T88" fmla="*/ 60 w 256"/>
              <a:gd name="T89" fmla="*/ 96 h 224"/>
              <a:gd name="T90" fmla="*/ 72 w 256"/>
              <a:gd name="T91" fmla="*/ 96 h 224"/>
              <a:gd name="T92" fmla="*/ 184 w 256"/>
              <a:gd name="T93" fmla="*/ 96 h 224"/>
              <a:gd name="T94" fmla="*/ 196 w 256"/>
              <a:gd name="T95" fmla="*/ 96 h 224"/>
              <a:gd name="T96" fmla="*/ 240 w 256"/>
              <a:gd name="T97" fmla="*/ 96 h 224"/>
              <a:gd name="T98" fmla="*/ 244 w 256"/>
              <a:gd name="T99" fmla="*/ 96 h 224"/>
              <a:gd name="T100" fmla="*/ 244 w 256"/>
              <a:gd name="T101" fmla="*/ 48 h 224"/>
              <a:gd name="T102" fmla="*/ 232 w 256"/>
              <a:gd name="T103" fmla="*/ 48 h 224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256" h="224">
                <a:moveTo>
                  <a:pt x="244" y="224"/>
                </a:moveTo>
                <a:cubicBezTo>
                  <a:pt x="12" y="224"/>
                  <a:pt x="12" y="224"/>
                  <a:pt x="12" y="224"/>
                </a:cubicBezTo>
                <a:cubicBezTo>
                  <a:pt x="5" y="224"/>
                  <a:pt x="0" y="219"/>
                  <a:pt x="0" y="2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212"/>
                  <a:pt x="256" y="212"/>
                  <a:pt x="256" y="212"/>
                </a:cubicBezTo>
                <a:cubicBezTo>
                  <a:pt x="256" y="219"/>
                  <a:pt x="251" y="224"/>
                  <a:pt x="244" y="224"/>
                </a:cubicBezTo>
                <a:moveTo>
                  <a:pt x="196" y="212"/>
                </a:moveTo>
                <a:cubicBezTo>
                  <a:pt x="244" y="212"/>
                  <a:pt x="244" y="212"/>
                  <a:pt x="244" y="212"/>
                </a:cubicBezTo>
                <a:cubicBezTo>
                  <a:pt x="244" y="108"/>
                  <a:pt x="244" y="108"/>
                  <a:pt x="244" y="108"/>
                </a:cubicBezTo>
                <a:cubicBezTo>
                  <a:pt x="240" y="108"/>
                  <a:pt x="240" y="108"/>
                  <a:pt x="240" y="108"/>
                </a:cubicBezTo>
                <a:cubicBezTo>
                  <a:pt x="196" y="108"/>
                  <a:pt x="196" y="108"/>
                  <a:pt x="196" y="108"/>
                </a:cubicBezTo>
                <a:lnTo>
                  <a:pt x="196" y="212"/>
                </a:lnTo>
                <a:close/>
                <a:moveTo>
                  <a:pt x="72" y="212"/>
                </a:moveTo>
                <a:cubicBezTo>
                  <a:pt x="184" y="212"/>
                  <a:pt x="184" y="212"/>
                  <a:pt x="184" y="212"/>
                </a:cubicBezTo>
                <a:cubicBezTo>
                  <a:pt x="184" y="108"/>
                  <a:pt x="184" y="108"/>
                  <a:pt x="184" y="108"/>
                </a:cubicBezTo>
                <a:cubicBezTo>
                  <a:pt x="72" y="108"/>
                  <a:pt x="72" y="108"/>
                  <a:pt x="72" y="108"/>
                </a:cubicBezTo>
                <a:lnTo>
                  <a:pt x="72" y="212"/>
                </a:lnTo>
                <a:close/>
                <a:moveTo>
                  <a:pt x="12" y="212"/>
                </a:moveTo>
                <a:cubicBezTo>
                  <a:pt x="60" y="212"/>
                  <a:pt x="60" y="212"/>
                  <a:pt x="60" y="212"/>
                </a:cubicBezTo>
                <a:cubicBezTo>
                  <a:pt x="60" y="108"/>
                  <a:pt x="60" y="108"/>
                  <a:pt x="60" y="108"/>
                </a:cubicBezTo>
                <a:cubicBezTo>
                  <a:pt x="12" y="108"/>
                  <a:pt x="12" y="108"/>
                  <a:pt x="12" y="108"/>
                </a:cubicBezTo>
                <a:lnTo>
                  <a:pt x="12" y="212"/>
                </a:lnTo>
                <a:close/>
                <a:moveTo>
                  <a:pt x="24" y="12"/>
                </a:moveTo>
                <a:cubicBezTo>
                  <a:pt x="17" y="12"/>
                  <a:pt x="12" y="17"/>
                  <a:pt x="12" y="24"/>
                </a:cubicBezTo>
                <a:cubicBezTo>
                  <a:pt x="12" y="31"/>
                  <a:pt x="17" y="36"/>
                  <a:pt x="24" y="36"/>
                </a:cubicBezTo>
                <a:cubicBezTo>
                  <a:pt x="31" y="36"/>
                  <a:pt x="36" y="31"/>
                  <a:pt x="36" y="24"/>
                </a:cubicBezTo>
                <a:cubicBezTo>
                  <a:pt x="36" y="17"/>
                  <a:pt x="31" y="12"/>
                  <a:pt x="24" y="12"/>
                </a:cubicBezTo>
                <a:moveTo>
                  <a:pt x="60" y="12"/>
                </a:moveTo>
                <a:cubicBezTo>
                  <a:pt x="53" y="12"/>
                  <a:pt x="48" y="17"/>
                  <a:pt x="48" y="24"/>
                </a:cubicBezTo>
                <a:cubicBezTo>
                  <a:pt x="48" y="31"/>
                  <a:pt x="53" y="36"/>
                  <a:pt x="60" y="36"/>
                </a:cubicBezTo>
                <a:cubicBezTo>
                  <a:pt x="67" y="36"/>
                  <a:pt x="72" y="31"/>
                  <a:pt x="72" y="24"/>
                </a:cubicBezTo>
                <a:cubicBezTo>
                  <a:pt x="72" y="17"/>
                  <a:pt x="67" y="12"/>
                  <a:pt x="60" y="12"/>
                </a:cubicBezTo>
                <a:moveTo>
                  <a:pt x="96" y="12"/>
                </a:moveTo>
                <a:cubicBezTo>
                  <a:pt x="89" y="12"/>
                  <a:pt x="84" y="17"/>
                  <a:pt x="84" y="24"/>
                </a:cubicBezTo>
                <a:cubicBezTo>
                  <a:pt x="84" y="31"/>
                  <a:pt x="89" y="36"/>
                  <a:pt x="96" y="36"/>
                </a:cubicBezTo>
                <a:cubicBezTo>
                  <a:pt x="103" y="36"/>
                  <a:pt x="108" y="31"/>
                  <a:pt x="108" y="24"/>
                </a:cubicBezTo>
                <a:cubicBezTo>
                  <a:pt x="108" y="17"/>
                  <a:pt x="103" y="12"/>
                  <a:pt x="96" y="12"/>
                </a:cubicBezTo>
                <a:moveTo>
                  <a:pt x="232" y="48"/>
                </a:moveTo>
                <a:cubicBezTo>
                  <a:pt x="24" y="48"/>
                  <a:pt x="24" y="48"/>
                  <a:pt x="24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12" y="96"/>
                  <a:pt x="12" y="96"/>
                  <a:pt x="12" y="96"/>
                </a:cubicBezTo>
                <a:cubicBezTo>
                  <a:pt x="60" y="96"/>
                  <a:pt x="60" y="96"/>
                  <a:pt x="60" y="96"/>
                </a:cubicBezTo>
                <a:cubicBezTo>
                  <a:pt x="72" y="96"/>
                  <a:pt x="72" y="96"/>
                  <a:pt x="72" y="96"/>
                </a:cubicBezTo>
                <a:cubicBezTo>
                  <a:pt x="184" y="96"/>
                  <a:pt x="184" y="96"/>
                  <a:pt x="184" y="96"/>
                </a:cubicBezTo>
                <a:cubicBezTo>
                  <a:pt x="196" y="96"/>
                  <a:pt x="196" y="96"/>
                  <a:pt x="196" y="96"/>
                </a:cubicBezTo>
                <a:cubicBezTo>
                  <a:pt x="240" y="96"/>
                  <a:pt x="240" y="96"/>
                  <a:pt x="240" y="96"/>
                </a:cubicBezTo>
                <a:cubicBezTo>
                  <a:pt x="244" y="96"/>
                  <a:pt x="244" y="96"/>
                  <a:pt x="244" y="96"/>
                </a:cubicBezTo>
                <a:cubicBezTo>
                  <a:pt x="244" y="48"/>
                  <a:pt x="244" y="48"/>
                  <a:pt x="244" y="48"/>
                </a:cubicBezTo>
                <a:lnTo>
                  <a:pt x="232" y="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243797" tIns="121899" rIns="243797" bIns="121899"/>
          <a:lstStyle/>
          <a:p>
            <a:endParaRPr lang="en-US">
              <a:latin typeface="Calibri Light" panose="020F0302020204030204"/>
            </a:endParaRPr>
          </a:p>
        </p:txBody>
      </p:sp>
      <p:sp>
        <p:nvSpPr>
          <p:cNvPr id="62" name="Freeform 64"/>
          <p:cNvSpPr>
            <a:spLocks noChangeArrowheads="1"/>
          </p:cNvSpPr>
          <p:nvPr/>
        </p:nvSpPr>
        <p:spPr bwMode="auto">
          <a:xfrm>
            <a:off x="19683685" y="5069491"/>
            <a:ext cx="558653" cy="558800"/>
          </a:xfrm>
          <a:custGeom>
            <a:avLst/>
            <a:gdLst>
              <a:gd name="T0" fmla="*/ 572 w 580"/>
              <a:gd name="T1" fmla="*/ 92 h 581"/>
              <a:gd name="T2" fmla="*/ 572 w 580"/>
              <a:gd name="T3" fmla="*/ 92 h 581"/>
              <a:gd name="T4" fmla="*/ 509 w 580"/>
              <a:gd name="T5" fmla="*/ 149 h 581"/>
              <a:gd name="T6" fmla="*/ 431 w 580"/>
              <a:gd name="T7" fmla="*/ 71 h 581"/>
              <a:gd name="T8" fmla="*/ 488 w 580"/>
              <a:gd name="T9" fmla="*/ 7 h 581"/>
              <a:gd name="T10" fmla="*/ 530 w 580"/>
              <a:gd name="T11" fmla="*/ 7 h 581"/>
              <a:gd name="T12" fmla="*/ 572 w 580"/>
              <a:gd name="T13" fmla="*/ 50 h 581"/>
              <a:gd name="T14" fmla="*/ 572 w 580"/>
              <a:gd name="T15" fmla="*/ 92 h 581"/>
              <a:gd name="T16" fmla="*/ 148 w 580"/>
              <a:gd name="T17" fmla="*/ 347 h 581"/>
              <a:gd name="T18" fmla="*/ 148 w 580"/>
              <a:gd name="T19" fmla="*/ 347 h 581"/>
              <a:gd name="T20" fmla="*/ 233 w 580"/>
              <a:gd name="T21" fmla="*/ 424 h 581"/>
              <a:gd name="T22" fmla="*/ 127 w 580"/>
              <a:gd name="T23" fmla="*/ 453 h 581"/>
              <a:gd name="T24" fmla="*/ 148 w 580"/>
              <a:gd name="T25" fmla="*/ 347 h 581"/>
              <a:gd name="T26" fmla="*/ 488 w 580"/>
              <a:gd name="T27" fmla="*/ 170 h 581"/>
              <a:gd name="T28" fmla="*/ 488 w 580"/>
              <a:gd name="T29" fmla="*/ 170 h 581"/>
              <a:gd name="T30" fmla="*/ 254 w 580"/>
              <a:gd name="T31" fmla="*/ 410 h 581"/>
              <a:gd name="T32" fmla="*/ 169 w 580"/>
              <a:gd name="T33" fmla="*/ 325 h 581"/>
              <a:gd name="T34" fmla="*/ 410 w 580"/>
              <a:gd name="T35" fmla="*/ 92 h 581"/>
              <a:gd name="T36" fmla="*/ 488 w 580"/>
              <a:gd name="T37" fmla="*/ 170 h 581"/>
              <a:gd name="T38" fmla="*/ 56 w 580"/>
              <a:gd name="T39" fmla="*/ 85 h 581"/>
              <a:gd name="T40" fmla="*/ 56 w 580"/>
              <a:gd name="T41" fmla="*/ 85 h 581"/>
              <a:gd name="T42" fmla="*/ 56 w 580"/>
              <a:gd name="T43" fmla="*/ 523 h 581"/>
              <a:gd name="T44" fmla="*/ 495 w 580"/>
              <a:gd name="T45" fmla="*/ 523 h 581"/>
              <a:gd name="T46" fmla="*/ 495 w 580"/>
              <a:gd name="T47" fmla="*/ 205 h 581"/>
              <a:gd name="T48" fmla="*/ 551 w 580"/>
              <a:gd name="T49" fmla="*/ 149 h 581"/>
              <a:gd name="T50" fmla="*/ 551 w 580"/>
              <a:gd name="T51" fmla="*/ 552 h 581"/>
              <a:gd name="T52" fmla="*/ 523 w 580"/>
              <a:gd name="T53" fmla="*/ 580 h 581"/>
              <a:gd name="T54" fmla="*/ 28 w 580"/>
              <a:gd name="T55" fmla="*/ 580 h 581"/>
              <a:gd name="T56" fmla="*/ 0 w 580"/>
              <a:gd name="T57" fmla="*/ 552 h 581"/>
              <a:gd name="T58" fmla="*/ 0 w 580"/>
              <a:gd name="T59" fmla="*/ 57 h 581"/>
              <a:gd name="T60" fmla="*/ 28 w 580"/>
              <a:gd name="T61" fmla="*/ 28 h 581"/>
              <a:gd name="T62" fmla="*/ 431 w 580"/>
              <a:gd name="T63" fmla="*/ 28 h 581"/>
              <a:gd name="T64" fmla="*/ 375 w 580"/>
              <a:gd name="T65" fmla="*/ 85 h 581"/>
              <a:gd name="T66" fmla="*/ 56 w 580"/>
              <a:gd name="T67" fmla="*/ 85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80" h="581">
                <a:moveTo>
                  <a:pt x="572" y="92"/>
                </a:moveTo>
                <a:lnTo>
                  <a:pt x="572" y="92"/>
                </a:lnTo>
                <a:cubicBezTo>
                  <a:pt x="509" y="149"/>
                  <a:pt x="509" y="149"/>
                  <a:pt x="509" y="149"/>
                </a:cubicBezTo>
                <a:cubicBezTo>
                  <a:pt x="431" y="71"/>
                  <a:pt x="431" y="71"/>
                  <a:pt x="431" y="71"/>
                </a:cubicBezTo>
                <a:cubicBezTo>
                  <a:pt x="488" y="7"/>
                  <a:pt x="488" y="7"/>
                  <a:pt x="488" y="7"/>
                </a:cubicBezTo>
                <a:cubicBezTo>
                  <a:pt x="502" y="0"/>
                  <a:pt x="516" y="0"/>
                  <a:pt x="530" y="7"/>
                </a:cubicBezTo>
                <a:cubicBezTo>
                  <a:pt x="572" y="50"/>
                  <a:pt x="572" y="50"/>
                  <a:pt x="572" y="50"/>
                </a:cubicBezTo>
                <a:cubicBezTo>
                  <a:pt x="579" y="64"/>
                  <a:pt x="579" y="78"/>
                  <a:pt x="572" y="92"/>
                </a:cubicBezTo>
                <a:close/>
                <a:moveTo>
                  <a:pt x="148" y="347"/>
                </a:moveTo>
                <a:lnTo>
                  <a:pt x="148" y="347"/>
                </a:lnTo>
                <a:cubicBezTo>
                  <a:pt x="233" y="424"/>
                  <a:pt x="233" y="424"/>
                  <a:pt x="233" y="424"/>
                </a:cubicBezTo>
                <a:cubicBezTo>
                  <a:pt x="127" y="453"/>
                  <a:pt x="127" y="453"/>
                  <a:pt x="127" y="453"/>
                </a:cubicBezTo>
                <a:lnTo>
                  <a:pt x="148" y="347"/>
                </a:lnTo>
                <a:close/>
                <a:moveTo>
                  <a:pt x="488" y="170"/>
                </a:moveTo>
                <a:lnTo>
                  <a:pt x="488" y="170"/>
                </a:lnTo>
                <a:cubicBezTo>
                  <a:pt x="254" y="410"/>
                  <a:pt x="254" y="410"/>
                  <a:pt x="254" y="410"/>
                </a:cubicBezTo>
                <a:cubicBezTo>
                  <a:pt x="169" y="325"/>
                  <a:pt x="169" y="325"/>
                  <a:pt x="169" y="325"/>
                </a:cubicBezTo>
                <a:cubicBezTo>
                  <a:pt x="410" y="92"/>
                  <a:pt x="410" y="92"/>
                  <a:pt x="410" y="92"/>
                </a:cubicBezTo>
                <a:lnTo>
                  <a:pt x="488" y="170"/>
                </a:lnTo>
                <a:close/>
                <a:moveTo>
                  <a:pt x="56" y="85"/>
                </a:moveTo>
                <a:lnTo>
                  <a:pt x="56" y="85"/>
                </a:lnTo>
                <a:cubicBezTo>
                  <a:pt x="56" y="523"/>
                  <a:pt x="56" y="523"/>
                  <a:pt x="56" y="523"/>
                </a:cubicBezTo>
                <a:cubicBezTo>
                  <a:pt x="495" y="523"/>
                  <a:pt x="495" y="523"/>
                  <a:pt x="495" y="523"/>
                </a:cubicBezTo>
                <a:cubicBezTo>
                  <a:pt x="495" y="205"/>
                  <a:pt x="495" y="205"/>
                  <a:pt x="495" y="205"/>
                </a:cubicBezTo>
                <a:cubicBezTo>
                  <a:pt x="551" y="149"/>
                  <a:pt x="551" y="149"/>
                  <a:pt x="551" y="149"/>
                </a:cubicBezTo>
                <a:cubicBezTo>
                  <a:pt x="551" y="552"/>
                  <a:pt x="551" y="552"/>
                  <a:pt x="551" y="552"/>
                </a:cubicBezTo>
                <a:cubicBezTo>
                  <a:pt x="551" y="566"/>
                  <a:pt x="537" y="580"/>
                  <a:pt x="523" y="580"/>
                </a:cubicBezTo>
                <a:cubicBezTo>
                  <a:pt x="28" y="580"/>
                  <a:pt x="28" y="580"/>
                  <a:pt x="28" y="580"/>
                </a:cubicBezTo>
                <a:cubicBezTo>
                  <a:pt x="14" y="580"/>
                  <a:pt x="0" y="566"/>
                  <a:pt x="0" y="552"/>
                </a:cubicBezTo>
                <a:cubicBezTo>
                  <a:pt x="0" y="57"/>
                  <a:pt x="0" y="57"/>
                  <a:pt x="0" y="57"/>
                </a:cubicBezTo>
                <a:cubicBezTo>
                  <a:pt x="0" y="43"/>
                  <a:pt x="14" y="28"/>
                  <a:pt x="28" y="28"/>
                </a:cubicBezTo>
                <a:cubicBezTo>
                  <a:pt x="431" y="28"/>
                  <a:pt x="431" y="28"/>
                  <a:pt x="431" y="28"/>
                </a:cubicBezTo>
                <a:cubicBezTo>
                  <a:pt x="375" y="85"/>
                  <a:pt x="375" y="85"/>
                  <a:pt x="375" y="85"/>
                </a:cubicBezTo>
                <a:lnTo>
                  <a:pt x="56" y="8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6691610" y="7232015"/>
            <a:ext cx="26244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60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14903665" y="2236837"/>
            <a:ext cx="17564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4000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安装</a:t>
            </a:r>
          </a:p>
          <a:p>
            <a:r>
              <a:rPr lang="en-US" altLang="en-US" sz="4000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验收</a:t>
            </a:r>
            <a:endParaRPr lang="zh-CN" altLang="en-US" sz="40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20704175" y="4131310"/>
            <a:ext cx="18973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4000" dirty="0" smtClean="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</a:p>
          <a:p>
            <a:r>
              <a:rPr lang="en-US" altLang="en-US" sz="4000" dirty="0" smtClean="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</a:rPr>
              <a:t>培训</a:t>
            </a:r>
            <a:endParaRPr lang="zh-CN" altLang="en-US" sz="4000" dirty="0">
              <a:solidFill>
                <a:schemeClr val="accent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13715404" y="10052685"/>
            <a:ext cx="2204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4800" dirty="0" smtClean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报废</a:t>
            </a:r>
            <a:endParaRPr lang="zh-CN" altLang="en-US" sz="4800" dirty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21397001" y="8858245"/>
            <a:ext cx="17564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4000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借用</a:t>
            </a:r>
          </a:p>
          <a:p>
            <a:r>
              <a:rPr lang="en-US" altLang="en-US" sz="4000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调拨</a:t>
            </a:r>
            <a:endParaRPr lang="zh-CN" altLang="en-US" sz="40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18679111" y="11104386"/>
            <a:ext cx="22942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4000" dirty="0" smtClean="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</a:rPr>
              <a:t>初次盘点</a:t>
            </a:r>
          </a:p>
          <a:p>
            <a:r>
              <a:rPr lang="en-US" altLang="en-US" sz="4000" dirty="0" smtClean="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</a:rPr>
              <a:t>动态盘点</a:t>
            </a:r>
            <a:endParaRPr lang="zh-CN" altLang="en-US" sz="4000" dirty="0">
              <a:solidFill>
                <a:schemeClr val="accent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9" name="图片 68" descr="图片包含 室内&#10;&#10;已生成高可信度的说明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1567" y="6804603"/>
            <a:ext cx="2275893" cy="1871583"/>
          </a:xfrm>
          <a:prstGeom prst="rect">
            <a:avLst/>
          </a:prstGeom>
        </p:spPr>
      </p:pic>
      <p:pic>
        <p:nvPicPr>
          <p:cNvPr id="70" name="图片 6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947" y="3174559"/>
            <a:ext cx="3660471" cy="59214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1" name="图片 7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870" y="3262777"/>
            <a:ext cx="3548908" cy="59625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2" name="图片 71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332" y="3174559"/>
            <a:ext cx="3508627" cy="59214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3" name="图片 72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04"/>
          <a:stretch/>
        </p:blipFill>
        <p:spPr bwMode="auto">
          <a:xfrm>
            <a:off x="2659707" y="6663061"/>
            <a:ext cx="3829903" cy="62771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4" name="图片 73"/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259"/>
          <a:stretch/>
        </p:blipFill>
        <p:spPr bwMode="auto">
          <a:xfrm>
            <a:off x="7871987" y="6732104"/>
            <a:ext cx="3701331" cy="59444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225" y="3271520"/>
            <a:ext cx="20838160" cy="9457055"/>
          </a:xfrm>
          <a:prstGeom prst="rect">
            <a:avLst/>
          </a:prstGeom>
        </p:spPr>
      </p:pic>
      <p:sp>
        <p:nvSpPr>
          <p:cNvPr id="11" name="Rectangle 378"/>
          <p:cNvSpPr/>
          <p:nvPr/>
        </p:nvSpPr>
        <p:spPr>
          <a:xfrm>
            <a:off x="888474" y="935782"/>
            <a:ext cx="4931495" cy="13783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/>
            </a:endParaRPr>
          </a:p>
        </p:txBody>
      </p:sp>
      <p:sp>
        <p:nvSpPr>
          <p:cNvPr id="12" name="Line 525"/>
          <p:cNvSpPr>
            <a:spLocks noChangeShapeType="1"/>
          </p:cNvSpPr>
          <p:nvPr/>
        </p:nvSpPr>
        <p:spPr bwMode="auto">
          <a:xfrm>
            <a:off x="2277769" y="1180524"/>
            <a:ext cx="4770" cy="1068049"/>
          </a:xfrm>
          <a:prstGeom prst="line">
            <a:avLst/>
          </a:prstGeom>
          <a:noFill/>
          <a:ln w="1800" cap="flat">
            <a:solidFill>
              <a:srgbClr val="F1F0F0"/>
            </a:solidFill>
            <a:round/>
          </a:ln>
          <a:effectLst/>
        </p:spPr>
        <p:txBody>
          <a:bodyPr/>
          <a:lstStyle/>
          <a:p>
            <a:endParaRPr lang="en-US" sz="11500">
              <a:latin typeface="Calibri Light" panose="020F0302020204030204"/>
            </a:endParaRPr>
          </a:p>
        </p:txBody>
      </p:sp>
      <p:sp>
        <p:nvSpPr>
          <p:cNvPr id="13" name="TextBox 380"/>
          <p:cNvSpPr txBox="1"/>
          <p:nvPr/>
        </p:nvSpPr>
        <p:spPr>
          <a:xfrm>
            <a:off x="1284857" y="1127238"/>
            <a:ext cx="754391" cy="101562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r>
              <a:rPr lang="id-ID" sz="5400" b="1" dirty="0">
                <a:solidFill>
                  <a:schemeClr val="bg1"/>
                </a:solidFill>
                <a:latin typeface="Source Sans Pro"/>
                <a:cs typeface="Source Sans Pro"/>
              </a:rPr>
              <a:t>6</a:t>
            </a:r>
            <a:endParaRPr lang="id-ID" sz="54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14" name="TextBox 385"/>
          <p:cNvSpPr txBox="1"/>
          <p:nvPr/>
        </p:nvSpPr>
        <p:spPr>
          <a:xfrm>
            <a:off x="2479040" y="1180465"/>
            <a:ext cx="2957830" cy="888412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en-US" sz="40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Calibri Light" panose="020F0302020204030204"/>
              </a:rPr>
              <a:t>统计分析</a:t>
            </a:r>
            <a:endParaRPr lang="zh-CN" altLang="en-US" sz="4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Calibri Light" panose="020F0302020204030204"/>
            </a:endParaRPr>
          </a:p>
        </p:txBody>
      </p:sp>
      <p:sp>
        <p:nvSpPr>
          <p:cNvPr id="19" name="TextBox 385"/>
          <p:cNvSpPr txBox="1"/>
          <p:nvPr/>
        </p:nvSpPr>
        <p:spPr>
          <a:xfrm>
            <a:off x="6090316" y="1270748"/>
            <a:ext cx="2957830" cy="888412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en-US" sz="4000" dirty="0" smtClean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Calibri Light" panose="020F0302020204030204"/>
              </a:rPr>
              <a:t>运营分析</a:t>
            </a:r>
            <a:endParaRPr lang="zh-CN" altLang="en-US" sz="4000" dirty="0" smtClean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Calibri Light" panose="020F030202020403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51095" y="3069590"/>
            <a:ext cx="12340590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atin typeface="微软雅黑"/>
                <a:ea typeface="微软雅黑"/>
                <a:cs typeface="微软雅黑"/>
              </a:rPr>
              <a:t>一、医疗设备管理现状</a:t>
            </a:r>
          </a:p>
        </p:txBody>
      </p:sp>
      <p:sp>
        <p:nvSpPr>
          <p:cNvPr id="251" name="TextBox 250"/>
          <p:cNvSpPr txBox="1"/>
          <p:nvPr/>
        </p:nvSpPr>
        <p:spPr>
          <a:xfrm>
            <a:off x="1392934" y="720780"/>
            <a:ext cx="1859280" cy="1168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id-ID" sz="6600" dirty="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Source Sans Pro"/>
              </a:rPr>
              <a:t>目录</a:t>
            </a:r>
            <a:endParaRPr lang="id-ID" sz="66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cs typeface="Source Sans Pro"/>
            </a:endParaRPr>
          </a:p>
        </p:txBody>
      </p:sp>
      <p:grpSp>
        <p:nvGrpSpPr>
          <p:cNvPr id="252" name="Group 251"/>
          <p:cNvGrpSpPr/>
          <p:nvPr/>
        </p:nvGrpSpPr>
        <p:grpSpPr>
          <a:xfrm>
            <a:off x="1252056" y="1817886"/>
            <a:ext cx="2279048" cy="73150"/>
            <a:chOff x="1775295" y="2028842"/>
            <a:chExt cx="3021910" cy="45719"/>
          </a:xfrm>
        </p:grpSpPr>
        <p:sp>
          <p:nvSpPr>
            <p:cNvPr id="253" name="Rectangle 252"/>
            <p:cNvSpPr/>
            <p:nvPr/>
          </p:nvSpPr>
          <p:spPr>
            <a:xfrm flipV="1">
              <a:off x="1775295" y="2028842"/>
              <a:ext cx="540353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254" name="Rectangle 253"/>
            <p:cNvSpPr/>
            <p:nvPr/>
          </p:nvSpPr>
          <p:spPr>
            <a:xfrm flipV="1">
              <a:off x="2390858" y="2028842"/>
              <a:ext cx="540353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255" name="Rectangle 254"/>
            <p:cNvSpPr/>
            <p:nvPr/>
          </p:nvSpPr>
          <p:spPr>
            <a:xfrm flipV="1">
              <a:off x="3025596" y="2028842"/>
              <a:ext cx="540353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256" name="Rectangle 255"/>
            <p:cNvSpPr/>
            <p:nvPr/>
          </p:nvSpPr>
          <p:spPr>
            <a:xfrm flipV="1">
              <a:off x="3641289" y="2028842"/>
              <a:ext cx="540353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257" name="Rectangle 256"/>
            <p:cNvSpPr/>
            <p:nvPr/>
          </p:nvSpPr>
          <p:spPr>
            <a:xfrm flipV="1">
              <a:off x="4256852" y="2028842"/>
              <a:ext cx="540353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4951095" y="4897755"/>
            <a:ext cx="12340590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6000" dirty="0" smtClean="0">
                <a:solidFill>
                  <a:schemeClr val="tx2"/>
                </a:solidFill>
                <a:latin typeface="微软雅黑"/>
                <a:ea typeface="微软雅黑"/>
                <a:cs typeface="微软雅黑"/>
              </a:rPr>
              <a:t>二</a:t>
            </a:r>
            <a:r>
              <a:rPr lang="zh-CN" altLang="en-US" sz="6000" dirty="0" smtClean="0">
                <a:solidFill>
                  <a:schemeClr val="tx2"/>
                </a:solidFill>
                <a:latin typeface="微软雅黑"/>
                <a:ea typeface="微软雅黑"/>
                <a:cs typeface="微软雅黑"/>
              </a:rPr>
              <a:t>、</a:t>
            </a:r>
            <a:r>
              <a:rPr lang="zh-CN" altLang="en-US" sz="6000" dirty="0">
                <a:solidFill>
                  <a:schemeClr val="tx2"/>
                </a:solidFill>
                <a:latin typeface="微软雅黑"/>
                <a:ea typeface="微软雅黑"/>
                <a:cs typeface="微软雅黑"/>
              </a:rPr>
              <a:t>嘉礴医云系统简介</a:t>
            </a:r>
            <a:endParaRPr lang="zh-CN" altLang="en-US" sz="6000" dirty="0">
              <a:solidFill>
                <a:schemeClr val="tx2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951095" y="7049631"/>
            <a:ext cx="12340590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6000" dirty="0" smtClean="0">
                <a:latin typeface="微软雅黑"/>
                <a:ea typeface="微软雅黑"/>
                <a:cs typeface="微软雅黑"/>
              </a:rPr>
              <a:t>三</a:t>
            </a:r>
            <a:r>
              <a:rPr lang="zh-CN" altLang="en-US" sz="6000" dirty="0" smtClean="0">
                <a:latin typeface="微软雅黑"/>
                <a:ea typeface="微软雅黑"/>
                <a:cs typeface="微软雅黑"/>
              </a:rPr>
              <a:t>、嘉礴医云</a:t>
            </a:r>
            <a:r>
              <a:rPr lang="zh-CN" altLang="en-US" sz="6000" dirty="0" smtClean="0">
                <a:latin typeface="微软雅黑"/>
                <a:ea typeface="微软雅黑"/>
                <a:cs typeface="微软雅黑"/>
              </a:rPr>
              <a:t>应用价值</a:t>
            </a:r>
            <a:endParaRPr lang="zh-CN" altLang="en-US" sz="6000" dirty="0">
              <a:latin typeface="微软雅黑"/>
              <a:ea typeface="微软雅黑"/>
              <a:cs typeface="微软雅黑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78"/>
          <p:cNvSpPr/>
          <p:nvPr/>
        </p:nvSpPr>
        <p:spPr>
          <a:xfrm>
            <a:off x="888474" y="935782"/>
            <a:ext cx="4931495" cy="13783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/>
            </a:endParaRPr>
          </a:p>
        </p:txBody>
      </p:sp>
      <p:sp>
        <p:nvSpPr>
          <p:cNvPr id="12" name="Line 525"/>
          <p:cNvSpPr>
            <a:spLocks noChangeShapeType="1"/>
          </p:cNvSpPr>
          <p:nvPr/>
        </p:nvSpPr>
        <p:spPr bwMode="auto">
          <a:xfrm>
            <a:off x="2277769" y="1180524"/>
            <a:ext cx="4770" cy="1068049"/>
          </a:xfrm>
          <a:prstGeom prst="line">
            <a:avLst/>
          </a:prstGeom>
          <a:noFill/>
          <a:ln w="1800" cap="flat">
            <a:solidFill>
              <a:srgbClr val="F1F0F0"/>
            </a:solidFill>
            <a:round/>
          </a:ln>
          <a:effectLst/>
        </p:spPr>
        <p:txBody>
          <a:bodyPr/>
          <a:lstStyle/>
          <a:p>
            <a:endParaRPr lang="en-US" sz="11500">
              <a:latin typeface="Calibri Light" panose="020F0302020204030204"/>
            </a:endParaRPr>
          </a:p>
        </p:txBody>
      </p:sp>
      <p:sp>
        <p:nvSpPr>
          <p:cNvPr id="13" name="TextBox 380"/>
          <p:cNvSpPr txBox="1"/>
          <p:nvPr/>
        </p:nvSpPr>
        <p:spPr>
          <a:xfrm>
            <a:off x="1284857" y="1127238"/>
            <a:ext cx="754391" cy="101562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r>
              <a:rPr lang="id-ID" sz="5400" b="1" dirty="0">
                <a:solidFill>
                  <a:schemeClr val="bg1"/>
                </a:solidFill>
                <a:latin typeface="Source Sans Pro"/>
                <a:cs typeface="Source Sans Pro"/>
              </a:rPr>
              <a:t>6</a:t>
            </a:r>
            <a:endParaRPr lang="id-ID" sz="54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14" name="TextBox 385"/>
          <p:cNvSpPr txBox="1"/>
          <p:nvPr/>
        </p:nvSpPr>
        <p:spPr>
          <a:xfrm>
            <a:off x="2479040" y="1180465"/>
            <a:ext cx="2957830" cy="888412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en-US" sz="40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Calibri Light" panose="020F0302020204030204"/>
              </a:rPr>
              <a:t>统计分析</a:t>
            </a:r>
            <a:endParaRPr lang="zh-CN" altLang="en-US" sz="4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Calibri Light" panose="020F0302020204030204"/>
            </a:endParaRPr>
          </a:p>
        </p:txBody>
      </p:sp>
      <p:sp>
        <p:nvSpPr>
          <p:cNvPr id="19" name="TextBox 385"/>
          <p:cNvSpPr txBox="1"/>
          <p:nvPr/>
        </p:nvSpPr>
        <p:spPr>
          <a:xfrm>
            <a:off x="6090316" y="1270748"/>
            <a:ext cx="2957830" cy="888412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en-US" sz="4000" dirty="0" smtClean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Calibri Light" panose="020F0302020204030204"/>
              </a:rPr>
              <a:t>运营分析</a:t>
            </a:r>
            <a:endParaRPr lang="zh-CN" altLang="en-US" sz="4000" dirty="0" smtClean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Calibri Light" panose="020F0302020204030204"/>
            </a:endParaRPr>
          </a:p>
        </p:txBody>
      </p:sp>
      <p:pic>
        <p:nvPicPr>
          <p:cNvPr id="9" name="图片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68" y="2678882"/>
            <a:ext cx="18208350" cy="8358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996" y="6870082"/>
            <a:ext cx="15867654" cy="6845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476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04" y="2694522"/>
            <a:ext cx="21288883" cy="10078657"/>
          </a:xfrm>
          <a:prstGeom prst="rect">
            <a:avLst/>
          </a:prstGeom>
        </p:spPr>
      </p:pic>
      <p:sp>
        <p:nvSpPr>
          <p:cNvPr id="4" name="Rectangle 378"/>
          <p:cNvSpPr/>
          <p:nvPr/>
        </p:nvSpPr>
        <p:spPr>
          <a:xfrm>
            <a:off x="888474" y="935782"/>
            <a:ext cx="4931495" cy="13783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/>
            </a:endParaRPr>
          </a:p>
        </p:txBody>
      </p:sp>
      <p:sp>
        <p:nvSpPr>
          <p:cNvPr id="6" name="Line 525"/>
          <p:cNvSpPr>
            <a:spLocks noChangeShapeType="1"/>
          </p:cNvSpPr>
          <p:nvPr/>
        </p:nvSpPr>
        <p:spPr bwMode="auto">
          <a:xfrm>
            <a:off x="2277769" y="1180524"/>
            <a:ext cx="4770" cy="1068049"/>
          </a:xfrm>
          <a:prstGeom prst="line">
            <a:avLst/>
          </a:prstGeom>
          <a:noFill/>
          <a:ln w="1800" cap="flat">
            <a:solidFill>
              <a:srgbClr val="F1F0F0"/>
            </a:solidFill>
            <a:round/>
          </a:ln>
          <a:effectLst/>
        </p:spPr>
        <p:txBody>
          <a:bodyPr/>
          <a:lstStyle/>
          <a:p>
            <a:endParaRPr lang="en-US" sz="11500">
              <a:latin typeface="Calibri Light" panose="020F0302020204030204"/>
            </a:endParaRPr>
          </a:p>
        </p:txBody>
      </p:sp>
      <p:sp>
        <p:nvSpPr>
          <p:cNvPr id="7" name="TextBox 380"/>
          <p:cNvSpPr txBox="1"/>
          <p:nvPr/>
        </p:nvSpPr>
        <p:spPr>
          <a:xfrm>
            <a:off x="1284857" y="1127238"/>
            <a:ext cx="754391" cy="101562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r>
              <a:rPr lang="id-ID" sz="5400" b="1" dirty="0">
                <a:solidFill>
                  <a:schemeClr val="bg1"/>
                </a:solidFill>
                <a:latin typeface="Source Sans Pro"/>
                <a:cs typeface="Source Sans Pro"/>
              </a:rPr>
              <a:t>6</a:t>
            </a:r>
            <a:endParaRPr lang="id-ID" sz="54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8" name="TextBox 385"/>
          <p:cNvSpPr txBox="1"/>
          <p:nvPr/>
        </p:nvSpPr>
        <p:spPr>
          <a:xfrm>
            <a:off x="2479040" y="1180465"/>
            <a:ext cx="2957830" cy="888412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en-US" sz="40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Calibri Light" panose="020F0302020204030204"/>
              </a:rPr>
              <a:t>统计分析</a:t>
            </a:r>
            <a:endParaRPr lang="zh-CN" altLang="en-US" sz="4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Calibri Light" panose="020F0302020204030204"/>
            </a:endParaRPr>
          </a:p>
        </p:txBody>
      </p:sp>
      <p:sp>
        <p:nvSpPr>
          <p:cNvPr id="9" name="TextBox 385"/>
          <p:cNvSpPr txBox="1"/>
          <p:nvPr/>
        </p:nvSpPr>
        <p:spPr>
          <a:xfrm>
            <a:off x="6090316" y="1270748"/>
            <a:ext cx="2957830" cy="888412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en-US" sz="4000" dirty="0" smtClean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Calibri Light" panose="020F0302020204030204"/>
              </a:rPr>
              <a:t>维修分析</a:t>
            </a:r>
            <a:endParaRPr lang="zh-CN" altLang="en-US" sz="4000" dirty="0" smtClean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Calibri Light" panose="020F030202020403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78"/>
          <p:cNvSpPr/>
          <p:nvPr/>
        </p:nvSpPr>
        <p:spPr>
          <a:xfrm>
            <a:off x="888474" y="935782"/>
            <a:ext cx="4931495" cy="13783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/>
            </a:endParaRPr>
          </a:p>
        </p:txBody>
      </p:sp>
      <p:sp>
        <p:nvSpPr>
          <p:cNvPr id="6" name="Line 525"/>
          <p:cNvSpPr>
            <a:spLocks noChangeShapeType="1"/>
          </p:cNvSpPr>
          <p:nvPr/>
        </p:nvSpPr>
        <p:spPr bwMode="auto">
          <a:xfrm>
            <a:off x="2277769" y="1180524"/>
            <a:ext cx="4770" cy="1068049"/>
          </a:xfrm>
          <a:prstGeom prst="line">
            <a:avLst/>
          </a:prstGeom>
          <a:noFill/>
          <a:ln w="1800" cap="flat">
            <a:solidFill>
              <a:srgbClr val="F1F0F0"/>
            </a:solidFill>
            <a:round/>
          </a:ln>
          <a:effectLst/>
        </p:spPr>
        <p:txBody>
          <a:bodyPr/>
          <a:lstStyle/>
          <a:p>
            <a:endParaRPr lang="en-US" sz="11500">
              <a:latin typeface="Calibri Light" panose="020F0302020204030204"/>
            </a:endParaRPr>
          </a:p>
        </p:txBody>
      </p:sp>
      <p:sp>
        <p:nvSpPr>
          <p:cNvPr id="7" name="TextBox 380"/>
          <p:cNvSpPr txBox="1"/>
          <p:nvPr/>
        </p:nvSpPr>
        <p:spPr>
          <a:xfrm>
            <a:off x="1284857" y="1127238"/>
            <a:ext cx="754391" cy="101562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r>
              <a:rPr lang="id-ID" sz="5400" b="1" dirty="0">
                <a:solidFill>
                  <a:schemeClr val="bg1"/>
                </a:solidFill>
                <a:latin typeface="Source Sans Pro"/>
                <a:cs typeface="Source Sans Pro"/>
              </a:rPr>
              <a:t>6</a:t>
            </a:r>
            <a:endParaRPr lang="id-ID" sz="54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8" name="TextBox 385"/>
          <p:cNvSpPr txBox="1"/>
          <p:nvPr/>
        </p:nvSpPr>
        <p:spPr>
          <a:xfrm>
            <a:off x="2479040" y="1180465"/>
            <a:ext cx="2957830" cy="888412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en-US" sz="40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Calibri Light" panose="020F0302020204030204"/>
              </a:rPr>
              <a:t>统计分析</a:t>
            </a:r>
            <a:endParaRPr lang="zh-CN" altLang="en-US" sz="4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Calibri Light" panose="020F0302020204030204"/>
            </a:endParaRPr>
          </a:p>
        </p:txBody>
      </p:sp>
      <p:sp>
        <p:nvSpPr>
          <p:cNvPr id="9" name="TextBox 385"/>
          <p:cNvSpPr txBox="1"/>
          <p:nvPr/>
        </p:nvSpPr>
        <p:spPr>
          <a:xfrm>
            <a:off x="6090316" y="1270748"/>
            <a:ext cx="2957830" cy="888412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en-US" sz="4000" dirty="0" smtClean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Calibri Light" panose="020F0302020204030204"/>
              </a:rPr>
              <a:t>维修分析</a:t>
            </a:r>
            <a:endParaRPr lang="zh-CN" altLang="en-US" sz="4000" dirty="0" smtClean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Calibri Light" panose="020F0302020204030204"/>
            </a:endParaRPr>
          </a:p>
        </p:txBody>
      </p:sp>
      <p:pic>
        <p:nvPicPr>
          <p:cNvPr id="11" name="图片 10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649"/>
          <a:stretch/>
        </p:blipFill>
        <p:spPr bwMode="auto">
          <a:xfrm>
            <a:off x="1172773" y="3537005"/>
            <a:ext cx="22032104" cy="6641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7293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130" y="2770505"/>
            <a:ext cx="19800570" cy="9301480"/>
          </a:xfrm>
          <a:prstGeom prst="rect">
            <a:avLst/>
          </a:prstGeom>
        </p:spPr>
      </p:pic>
      <p:sp>
        <p:nvSpPr>
          <p:cNvPr id="4" name="Rectangle 378"/>
          <p:cNvSpPr/>
          <p:nvPr/>
        </p:nvSpPr>
        <p:spPr>
          <a:xfrm>
            <a:off x="888474" y="935782"/>
            <a:ext cx="4931495" cy="13783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/>
            </a:endParaRPr>
          </a:p>
        </p:txBody>
      </p:sp>
      <p:sp>
        <p:nvSpPr>
          <p:cNvPr id="6" name="Line 525"/>
          <p:cNvSpPr>
            <a:spLocks noChangeShapeType="1"/>
          </p:cNvSpPr>
          <p:nvPr/>
        </p:nvSpPr>
        <p:spPr bwMode="auto">
          <a:xfrm>
            <a:off x="2277769" y="1180524"/>
            <a:ext cx="4770" cy="1068049"/>
          </a:xfrm>
          <a:prstGeom prst="line">
            <a:avLst/>
          </a:prstGeom>
          <a:noFill/>
          <a:ln w="1800" cap="flat">
            <a:solidFill>
              <a:srgbClr val="F1F0F0"/>
            </a:solidFill>
            <a:round/>
          </a:ln>
          <a:effectLst/>
        </p:spPr>
        <p:txBody>
          <a:bodyPr/>
          <a:lstStyle/>
          <a:p>
            <a:endParaRPr lang="en-US" sz="11500">
              <a:latin typeface="Calibri Light" panose="020F0302020204030204"/>
            </a:endParaRPr>
          </a:p>
        </p:txBody>
      </p:sp>
      <p:sp>
        <p:nvSpPr>
          <p:cNvPr id="7" name="TextBox 380"/>
          <p:cNvSpPr txBox="1"/>
          <p:nvPr/>
        </p:nvSpPr>
        <p:spPr>
          <a:xfrm>
            <a:off x="1284857" y="1127238"/>
            <a:ext cx="754391" cy="101562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r>
              <a:rPr lang="id-ID" sz="5400" b="1" dirty="0">
                <a:solidFill>
                  <a:schemeClr val="bg1"/>
                </a:solidFill>
                <a:latin typeface="Source Sans Pro"/>
                <a:cs typeface="Source Sans Pro"/>
              </a:rPr>
              <a:t>6</a:t>
            </a:r>
            <a:endParaRPr lang="id-ID" sz="54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8" name="TextBox 385"/>
          <p:cNvSpPr txBox="1"/>
          <p:nvPr/>
        </p:nvSpPr>
        <p:spPr>
          <a:xfrm>
            <a:off x="2479040" y="1180465"/>
            <a:ext cx="2957830" cy="888412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en-US" sz="40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Calibri Light" panose="020F0302020204030204"/>
              </a:rPr>
              <a:t>统计分析</a:t>
            </a:r>
            <a:endParaRPr lang="zh-CN" altLang="en-US" sz="4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Calibri Light" panose="020F0302020204030204"/>
            </a:endParaRPr>
          </a:p>
        </p:txBody>
      </p:sp>
      <p:sp>
        <p:nvSpPr>
          <p:cNvPr id="9" name="TextBox 385"/>
          <p:cNvSpPr txBox="1"/>
          <p:nvPr/>
        </p:nvSpPr>
        <p:spPr>
          <a:xfrm>
            <a:off x="6090316" y="1270748"/>
            <a:ext cx="2957830" cy="888412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en-US" sz="4000" dirty="0" smtClean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Calibri Light" panose="020F0302020204030204"/>
              </a:rPr>
              <a:t>维护分析</a:t>
            </a:r>
            <a:endParaRPr lang="zh-CN" altLang="en-US" sz="4000" dirty="0" smtClean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Calibri Light" panose="020F030202020403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78"/>
          <p:cNvSpPr/>
          <p:nvPr/>
        </p:nvSpPr>
        <p:spPr>
          <a:xfrm>
            <a:off x="888474" y="935782"/>
            <a:ext cx="4931495" cy="13783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/>
            </a:endParaRPr>
          </a:p>
        </p:txBody>
      </p:sp>
      <p:sp>
        <p:nvSpPr>
          <p:cNvPr id="6" name="Line 525"/>
          <p:cNvSpPr>
            <a:spLocks noChangeShapeType="1"/>
          </p:cNvSpPr>
          <p:nvPr/>
        </p:nvSpPr>
        <p:spPr bwMode="auto">
          <a:xfrm>
            <a:off x="2277769" y="1180524"/>
            <a:ext cx="4770" cy="1068049"/>
          </a:xfrm>
          <a:prstGeom prst="line">
            <a:avLst/>
          </a:prstGeom>
          <a:noFill/>
          <a:ln w="1800" cap="flat">
            <a:solidFill>
              <a:srgbClr val="F1F0F0"/>
            </a:solidFill>
            <a:round/>
          </a:ln>
          <a:effectLst/>
        </p:spPr>
        <p:txBody>
          <a:bodyPr/>
          <a:lstStyle/>
          <a:p>
            <a:endParaRPr lang="en-US" sz="11500">
              <a:latin typeface="Calibri Light" panose="020F0302020204030204"/>
            </a:endParaRPr>
          </a:p>
        </p:txBody>
      </p:sp>
      <p:sp>
        <p:nvSpPr>
          <p:cNvPr id="7" name="TextBox 380"/>
          <p:cNvSpPr txBox="1"/>
          <p:nvPr/>
        </p:nvSpPr>
        <p:spPr>
          <a:xfrm>
            <a:off x="1284857" y="1127238"/>
            <a:ext cx="754391" cy="101562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r>
              <a:rPr lang="id-ID" sz="5400" b="1" dirty="0">
                <a:solidFill>
                  <a:schemeClr val="bg1"/>
                </a:solidFill>
                <a:latin typeface="Source Sans Pro"/>
                <a:cs typeface="Source Sans Pro"/>
              </a:rPr>
              <a:t>6</a:t>
            </a:r>
            <a:endParaRPr lang="id-ID" sz="54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8" name="TextBox 385"/>
          <p:cNvSpPr txBox="1"/>
          <p:nvPr/>
        </p:nvSpPr>
        <p:spPr>
          <a:xfrm>
            <a:off x="2479040" y="1180465"/>
            <a:ext cx="2957830" cy="888412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en-US" sz="40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Calibri Light" panose="020F0302020204030204"/>
              </a:rPr>
              <a:t>统计分析</a:t>
            </a:r>
            <a:endParaRPr lang="zh-CN" altLang="en-US" sz="4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Calibri Light" panose="020F0302020204030204"/>
            </a:endParaRPr>
          </a:p>
        </p:txBody>
      </p:sp>
      <p:sp>
        <p:nvSpPr>
          <p:cNvPr id="9" name="TextBox 385"/>
          <p:cNvSpPr txBox="1"/>
          <p:nvPr/>
        </p:nvSpPr>
        <p:spPr>
          <a:xfrm>
            <a:off x="6090316" y="1270748"/>
            <a:ext cx="2957830" cy="888412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en-US" sz="4000" dirty="0" smtClean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Calibri Light" panose="020F0302020204030204"/>
              </a:rPr>
              <a:t>维护分析</a:t>
            </a:r>
            <a:endParaRPr lang="zh-CN" altLang="en-US" sz="4000" dirty="0" smtClean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Calibri Light" panose="020F0302020204030204"/>
            </a:endParaRPr>
          </a:p>
        </p:txBody>
      </p:sp>
      <p:pic>
        <p:nvPicPr>
          <p:cNvPr id="10" name="图片 9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11"/>
          <a:stretch/>
        </p:blipFill>
        <p:spPr bwMode="auto">
          <a:xfrm>
            <a:off x="2174233" y="3107075"/>
            <a:ext cx="20029185" cy="8690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3989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51095" y="3069590"/>
            <a:ext cx="12340590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8893A5"/>
                </a:solidFill>
                <a:latin typeface="微软雅黑"/>
                <a:ea typeface="微软雅黑"/>
                <a:cs typeface="微软雅黑"/>
              </a:rPr>
              <a:t>一、医疗设备管理现状</a:t>
            </a:r>
          </a:p>
        </p:txBody>
      </p:sp>
      <p:sp>
        <p:nvSpPr>
          <p:cNvPr id="251" name="TextBox 250"/>
          <p:cNvSpPr txBox="1"/>
          <p:nvPr/>
        </p:nvSpPr>
        <p:spPr>
          <a:xfrm>
            <a:off x="1392934" y="720780"/>
            <a:ext cx="1859280" cy="1168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id-ID" sz="6600" dirty="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Source Sans Pro"/>
              </a:rPr>
              <a:t>目录</a:t>
            </a:r>
            <a:endParaRPr lang="id-ID" sz="66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cs typeface="Source Sans Pro"/>
            </a:endParaRPr>
          </a:p>
        </p:txBody>
      </p:sp>
      <p:grpSp>
        <p:nvGrpSpPr>
          <p:cNvPr id="252" name="Group 251"/>
          <p:cNvGrpSpPr/>
          <p:nvPr/>
        </p:nvGrpSpPr>
        <p:grpSpPr>
          <a:xfrm>
            <a:off x="1252056" y="1817886"/>
            <a:ext cx="2279048" cy="73150"/>
            <a:chOff x="1775295" y="2028842"/>
            <a:chExt cx="3021910" cy="45719"/>
          </a:xfrm>
        </p:grpSpPr>
        <p:sp>
          <p:nvSpPr>
            <p:cNvPr id="253" name="Rectangle 252"/>
            <p:cNvSpPr/>
            <p:nvPr/>
          </p:nvSpPr>
          <p:spPr>
            <a:xfrm flipV="1">
              <a:off x="1775295" y="2028842"/>
              <a:ext cx="540353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254" name="Rectangle 253"/>
            <p:cNvSpPr/>
            <p:nvPr/>
          </p:nvSpPr>
          <p:spPr>
            <a:xfrm flipV="1">
              <a:off x="2390858" y="2028842"/>
              <a:ext cx="540353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255" name="Rectangle 254"/>
            <p:cNvSpPr/>
            <p:nvPr/>
          </p:nvSpPr>
          <p:spPr>
            <a:xfrm flipV="1">
              <a:off x="3025596" y="2028842"/>
              <a:ext cx="540353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256" name="Rectangle 255"/>
            <p:cNvSpPr/>
            <p:nvPr/>
          </p:nvSpPr>
          <p:spPr>
            <a:xfrm flipV="1">
              <a:off x="3641289" y="2028842"/>
              <a:ext cx="540353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257" name="Rectangle 256"/>
            <p:cNvSpPr/>
            <p:nvPr/>
          </p:nvSpPr>
          <p:spPr>
            <a:xfrm flipV="1">
              <a:off x="4256852" y="2028842"/>
              <a:ext cx="540353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4951095" y="4897755"/>
            <a:ext cx="12340590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6000" dirty="0" smtClean="0">
                <a:solidFill>
                  <a:srgbClr val="8893A5"/>
                </a:solidFill>
                <a:latin typeface="微软雅黑"/>
                <a:ea typeface="微软雅黑"/>
                <a:cs typeface="微软雅黑"/>
              </a:rPr>
              <a:t>二</a:t>
            </a:r>
            <a:r>
              <a:rPr lang="zh-CN" altLang="en-US" sz="6000" dirty="0" smtClean="0">
                <a:solidFill>
                  <a:srgbClr val="8893A5"/>
                </a:solidFill>
                <a:latin typeface="微软雅黑"/>
                <a:ea typeface="微软雅黑"/>
                <a:cs typeface="微软雅黑"/>
              </a:rPr>
              <a:t>、</a:t>
            </a:r>
            <a:r>
              <a:rPr lang="zh-CN" altLang="en-US" sz="6000" dirty="0">
                <a:solidFill>
                  <a:srgbClr val="8893A5"/>
                </a:solidFill>
                <a:latin typeface="微软雅黑"/>
                <a:ea typeface="微软雅黑"/>
                <a:cs typeface="微软雅黑"/>
              </a:rPr>
              <a:t>嘉礴医云系统简介</a:t>
            </a:r>
            <a:endParaRPr lang="zh-CN" altLang="en-US" sz="6000" dirty="0">
              <a:solidFill>
                <a:srgbClr val="8893A5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951095" y="7049631"/>
            <a:ext cx="12340590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6000" dirty="0" smtClean="0">
                <a:latin typeface="微软雅黑"/>
                <a:ea typeface="微软雅黑"/>
                <a:cs typeface="微软雅黑"/>
              </a:rPr>
              <a:t>三</a:t>
            </a:r>
            <a:r>
              <a:rPr lang="zh-CN" altLang="en-US" sz="6000" dirty="0" smtClean="0">
                <a:latin typeface="微软雅黑"/>
                <a:ea typeface="微软雅黑"/>
                <a:cs typeface="微软雅黑"/>
              </a:rPr>
              <a:t>、嘉礴医云</a:t>
            </a:r>
            <a:r>
              <a:rPr lang="zh-CN" altLang="en-US" sz="6000" dirty="0" smtClean="0">
                <a:latin typeface="微软雅黑"/>
                <a:ea typeface="微软雅黑"/>
                <a:cs typeface="微软雅黑"/>
              </a:rPr>
              <a:t>应用价值</a:t>
            </a:r>
            <a:endParaRPr lang="zh-CN" altLang="en-US" sz="60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22868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077" y="2528126"/>
            <a:ext cx="18786260" cy="10280259"/>
          </a:xfrm>
          <a:prstGeom prst="rect">
            <a:avLst/>
          </a:prstGeom>
        </p:spPr>
      </p:pic>
      <p:grpSp>
        <p:nvGrpSpPr>
          <p:cNvPr id="14" name="Group 54"/>
          <p:cNvGrpSpPr/>
          <p:nvPr/>
        </p:nvGrpSpPr>
        <p:grpSpPr>
          <a:xfrm>
            <a:off x="2035282" y="2079351"/>
            <a:ext cx="2279048" cy="73150"/>
            <a:chOff x="1775295" y="2028842"/>
            <a:chExt cx="3021910" cy="45719"/>
          </a:xfrm>
        </p:grpSpPr>
        <p:sp>
          <p:nvSpPr>
            <p:cNvPr id="15" name="Rectangle 55"/>
            <p:cNvSpPr/>
            <p:nvPr/>
          </p:nvSpPr>
          <p:spPr>
            <a:xfrm flipV="1">
              <a:off x="1775295" y="2028842"/>
              <a:ext cx="540353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16" name="Rectangle 56"/>
            <p:cNvSpPr/>
            <p:nvPr/>
          </p:nvSpPr>
          <p:spPr>
            <a:xfrm flipV="1">
              <a:off x="2390858" y="2028842"/>
              <a:ext cx="540353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17" name="Rectangle 57"/>
            <p:cNvSpPr/>
            <p:nvPr/>
          </p:nvSpPr>
          <p:spPr>
            <a:xfrm flipV="1">
              <a:off x="3025596" y="2028842"/>
              <a:ext cx="540353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18" name="Rectangle 58"/>
            <p:cNvSpPr/>
            <p:nvPr/>
          </p:nvSpPr>
          <p:spPr>
            <a:xfrm flipV="1">
              <a:off x="3641289" y="2028842"/>
              <a:ext cx="540353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19" name="Rectangle 59"/>
            <p:cNvSpPr/>
            <p:nvPr/>
          </p:nvSpPr>
          <p:spPr>
            <a:xfrm flipV="1">
              <a:off x="4256852" y="2028842"/>
              <a:ext cx="540353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</p:grpSp>
      <p:grpSp>
        <p:nvGrpSpPr>
          <p:cNvPr id="20" name="Group 54"/>
          <p:cNvGrpSpPr/>
          <p:nvPr/>
        </p:nvGrpSpPr>
        <p:grpSpPr>
          <a:xfrm>
            <a:off x="4539087" y="2079351"/>
            <a:ext cx="2279048" cy="73150"/>
            <a:chOff x="1775295" y="2028842"/>
            <a:chExt cx="3021910" cy="45719"/>
          </a:xfrm>
        </p:grpSpPr>
        <p:sp>
          <p:nvSpPr>
            <p:cNvPr id="21" name="Rectangle 55"/>
            <p:cNvSpPr/>
            <p:nvPr/>
          </p:nvSpPr>
          <p:spPr>
            <a:xfrm flipV="1">
              <a:off x="1775295" y="2028842"/>
              <a:ext cx="540353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22" name="Rectangle 56"/>
            <p:cNvSpPr/>
            <p:nvPr/>
          </p:nvSpPr>
          <p:spPr>
            <a:xfrm flipV="1">
              <a:off x="2390858" y="2028842"/>
              <a:ext cx="540353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23" name="Rectangle 57"/>
            <p:cNvSpPr/>
            <p:nvPr/>
          </p:nvSpPr>
          <p:spPr>
            <a:xfrm flipV="1">
              <a:off x="3025596" y="2028842"/>
              <a:ext cx="540353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24" name="Rectangle 58"/>
            <p:cNvSpPr/>
            <p:nvPr/>
          </p:nvSpPr>
          <p:spPr>
            <a:xfrm flipV="1">
              <a:off x="3641289" y="2028842"/>
              <a:ext cx="540353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25" name="Rectangle 59"/>
            <p:cNvSpPr/>
            <p:nvPr/>
          </p:nvSpPr>
          <p:spPr>
            <a:xfrm flipV="1">
              <a:off x="4256852" y="2028842"/>
              <a:ext cx="540353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1783290" y="630211"/>
            <a:ext cx="135216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solidFill>
                  <a:srgbClr val="92D050"/>
                </a:solidFill>
                <a:latin typeface="微软雅黑"/>
                <a:ea typeface="微软雅黑"/>
                <a:cs typeface="微软雅黑"/>
              </a:rPr>
              <a:t>嘉礴医云</a:t>
            </a:r>
            <a:r>
              <a:rPr lang="en-US" altLang="en-US" sz="6000" b="1" dirty="0" smtClean="0">
                <a:solidFill>
                  <a:srgbClr val="92D050"/>
                </a:solidFill>
                <a:latin typeface="微软雅黑"/>
                <a:ea typeface="微软雅黑"/>
                <a:cs typeface="微软雅黑"/>
              </a:rPr>
              <a:t>应用价值</a:t>
            </a:r>
            <a:endParaRPr lang="zh-CN" altLang="en-US" sz="6000" b="1" dirty="0">
              <a:solidFill>
                <a:srgbClr val="92D050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46554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54"/>
          <p:cNvGrpSpPr/>
          <p:nvPr/>
        </p:nvGrpSpPr>
        <p:grpSpPr>
          <a:xfrm>
            <a:off x="2035282" y="2079351"/>
            <a:ext cx="2279048" cy="73150"/>
            <a:chOff x="1775295" y="2028842"/>
            <a:chExt cx="3021910" cy="45719"/>
          </a:xfrm>
        </p:grpSpPr>
        <p:sp>
          <p:nvSpPr>
            <p:cNvPr id="15" name="Rectangle 55"/>
            <p:cNvSpPr/>
            <p:nvPr/>
          </p:nvSpPr>
          <p:spPr>
            <a:xfrm flipV="1">
              <a:off x="1775295" y="2028842"/>
              <a:ext cx="540353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16" name="Rectangle 56"/>
            <p:cNvSpPr/>
            <p:nvPr/>
          </p:nvSpPr>
          <p:spPr>
            <a:xfrm flipV="1">
              <a:off x="2390858" y="2028842"/>
              <a:ext cx="540353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17" name="Rectangle 57"/>
            <p:cNvSpPr/>
            <p:nvPr/>
          </p:nvSpPr>
          <p:spPr>
            <a:xfrm flipV="1">
              <a:off x="3025596" y="2028842"/>
              <a:ext cx="540353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18" name="Rectangle 58"/>
            <p:cNvSpPr/>
            <p:nvPr/>
          </p:nvSpPr>
          <p:spPr>
            <a:xfrm flipV="1">
              <a:off x="3641289" y="2028842"/>
              <a:ext cx="540353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19" name="Rectangle 59"/>
            <p:cNvSpPr/>
            <p:nvPr/>
          </p:nvSpPr>
          <p:spPr>
            <a:xfrm flipV="1">
              <a:off x="4256852" y="2028842"/>
              <a:ext cx="540353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</p:grpSp>
      <p:grpSp>
        <p:nvGrpSpPr>
          <p:cNvPr id="20" name="Group 54"/>
          <p:cNvGrpSpPr/>
          <p:nvPr/>
        </p:nvGrpSpPr>
        <p:grpSpPr>
          <a:xfrm>
            <a:off x="4539087" y="2079351"/>
            <a:ext cx="2279048" cy="73150"/>
            <a:chOff x="1775295" y="2028842"/>
            <a:chExt cx="3021910" cy="45719"/>
          </a:xfrm>
        </p:grpSpPr>
        <p:sp>
          <p:nvSpPr>
            <p:cNvPr id="21" name="Rectangle 55"/>
            <p:cNvSpPr/>
            <p:nvPr/>
          </p:nvSpPr>
          <p:spPr>
            <a:xfrm flipV="1">
              <a:off x="1775295" y="2028842"/>
              <a:ext cx="540353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22" name="Rectangle 56"/>
            <p:cNvSpPr/>
            <p:nvPr/>
          </p:nvSpPr>
          <p:spPr>
            <a:xfrm flipV="1">
              <a:off x="2390858" y="2028842"/>
              <a:ext cx="540353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23" name="Rectangle 57"/>
            <p:cNvSpPr/>
            <p:nvPr/>
          </p:nvSpPr>
          <p:spPr>
            <a:xfrm flipV="1">
              <a:off x="3025596" y="2028842"/>
              <a:ext cx="540353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24" name="Rectangle 58"/>
            <p:cNvSpPr/>
            <p:nvPr/>
          </p:nvSpPr>
          <p:spPr>
            <a:xfrm flipV="1">
              <a:off x="3641289" y="2028842"/>
              <a:ext cx="540353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25" name="Rectangle 59"/>
            <p:cNvSpPr/>
            <p:nvPr/>
          </p:nvSpPr>
          <p:spPr>
            <a:xfrm flipV="1">
              <a:off x="4256852" y="2028842"/>
              <a:ext cx="540353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1783290" y="630211"/>
            <a:ext cx="135216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solidFill>
                  <a:srgbClr val="92D050"/>
                </a:solidFill>
                <a:latin typeface="微软雅黑"/>
                <a:ea typeface="微软雅黑"/>
                <a:cs typeface="微软雅黑"/>
              </a:rPr>
              <a:t>嘉礴医云</a:t>
            </a:r>
            <a:r>
              <a:rPr lang="en-US" altLang="en-US" sz="6000" b="1" dirty="0" smtClean="0">
                <a:solidFill>
                  <a:srgbClr val="92D050"/>
                </a:solidFill>
                <a:latin typeface="微软雅黑"/>
                <a:ea typeface="微软雅黑"/>
                <a:cs typeface="微软雅黑"/>
              </a:rPr>
              <a:t>应用价值</a:t>
            </a:r>
            <a:endParaRPr lang="zh-CN" altLang="en-US" sz="6000" b="1" dirty="0">
              <a:solidFill>
                <a:srgbClr val="92D050"/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27" name="图片 2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803" y="2737854"/>
            <a:ext cx="19694654" cy="89112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681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54"/>
          <p:cNvGrpSpPr/>
          <p:nvPr/>
        </p:nvGrpSpPr>
        <p:grpSpPr>
          <a:xfrm>
            <a:off x="2035282" y="2079351"/>
            <a:ext cx="2279048" cy="73150"/>
            <a:chOff x="1775295" y="2028842"/>
            <a:chExt cx="3021910" cy="45719"/>
          </a:xfrm>
        </p:grpSpPr>
        <p:sp>
          <p:nvSpPr>
            <p:cNvPr id="15" name="Rectangle 55"/>
            <p:cNvSpPr/>
            <p:nvPr/>
          </p:nvSpPr>
          <p:spPr>
            <a:xfrm flipV="1">
              <a:off x="1775295" y="2028842"/>
              <a:ext cx="540353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16" name="Rectangle 56"/>
            <p:cNvSpPr/>
            <p:nvPr/>
          </p:nvSpPr>
          <p:spPr>
            <a:xfrm flipV="1">
              <a:off x="2390858" y="2028842"/>
              <a:ext cx="540353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17" name="Rectangle 57"/>
            <p:cNvSpPr/>
            <p:nvPr/>
          </p:nvSpPr>
          <p:spPr>
            <a:xfrm flipV="1">
              <a:off x="3025596" y="2028842"/>
              <a:ext cx="540353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18" name="Rectangle 58"/>
            <p:cNvSpPr/>
            <p:nvPr/>
          </p:nvSpPr>
          <p:spPr>
            <a:xfrm flipV="1">
              <a:off x="3641289" y="2028842"/>
              <a:ext cx="540353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19" name="Rectangle 59"/>
            <p:cNvSpPr/>
            <p:nvPr/>
          </p:nvSpPr>
          <p:spPr>
            <a:xfrm flipV="1">
              <a:off x="4256852" y="2028842"/>
              <a:ext cx="540353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</p:grpSp>
      <p:grpSp>
        <p:nvGrpSpPr>
          <p:cNvPr id="20" name="Group 54"/>
          <p:cNvGrpSpPr/>
          <p:nvPr/>
        </p:nvGrpSpPr>
        <p:grpSpPr>
          <a:xfrm>
            <a:off x="4539087" y="2079351"/>
            <a:ext cx="2279048" cy="73150"/>
            <a:chOff x="1775295" y="2028842"/>
            <a:chExt cx="3021910" cy="45719"/>
          </a:xfrm>
        </p:grpSpPr>
        <p:sp>
          <p:nvSpPr>
            <p:cNvPr id="21" name="Rectangle 55"/>
            <p:cNvSpPr/>
            <p:nvPr/>
          </p:nvSpPr>
          <p:spPr>
            <a:xfrm flipV="1">
              <a:off x="1775295" y="2028842"/>
              <a:ext cx="540353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22" name="Rectangle 56"/>
            <p:cNvSpPr/>
            <p:nvPr/>
          </p:nvSpPr>
          <p:spPr>
            <a:xfrm flipV="1">
              <a:off x="2390858" y="2028842"/>
              <a:ext cx="540353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23" name="Rectangle 57"/>
            <p:cNvSpPr/>
            <p:nvPr/>
          </p:nvSpPr>
          <p:spPr>
            <a:xfrm flipV="1">
              <a:off x="3025596" y="2028842"/>
              <a:ext cx="540353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24" name="Rectangle 58"/>
            <p:cNvSpPr/>
            <p:nvPr/>
          </p:nvSpPr>
          <p:spPr>
            <a:xfrm flipV="1">
              <a:off x="3641289" y="2028842"/>
              <a:ext cx="540353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25" name="Rectangle 59"/>
            <p:cNvSpPr/>
            <p:nvPr/>
          </p:nvSpPr>
          <p:spPr>
            <a:xfrm flipV="1">
              <a:off x="4256852" y="2028842"/>
              <a:ext cx="540353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1783290" y="630211"/>
            <a:ext cx="135216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solidFill>
                  <a:srgbClr val="92D050"/>
                </a:solidFill>
                <a:latin typeface="微软雅黑"/>
                <a:ea typeface="微软雅黑"/>
                <a:cs typeface="微软雅黑"/>
              </a:rPr>
              <a:t>嘉礴医云</a:t>
            </a:r>
            <a:r>
              <a:rPr lang="en-US" altLang="en-US" sz="6000" b="1" dirty="0" smtClean="0">
                <a:solidFill>
                  <a:srgbClr val="92D050"/>
                </a:solidFill>
                <a:latin typeface="微软雅黑"/>
                <a:ea typeface="微软雅黑"/>
                <a:cs typeface="微软雅黑"/>
              </a:rPr>
              <a:t>应用价值</a:t>
            </a:r>
            <a:endParaRPr lang="zh-CN" altLang="en-US" sz="6000" b="1" dirty="0">
              <a:solidFill>
                <a:srgbClr val="92D050"/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28" name="图片 2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37" y="2479066"/>
            <a:ext cx="20672377" cy="98122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914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33"/>
          <p:cNvSpPr txBox="1"/>
          <p:nvPr/>
        </p:nvSpPr>
        <p:spPr>
          <a:xfrm>
            <a:off x="9728697" y="10292095"/>
            <a:ext cx="5328285" cy="50228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25000"/>
              </a:lnSpc>
              <a:spcBef>
                <a:spcPts val="0"/>
              </a:spcBef>
              <a:buNone/>
            </a:pPr>
            <a:r>
              <a:rPr lang="en-AU" sz="2600" dirty="0">
                <a:latin typeface="Source Sans Pro"/>
                <a:cs typeface="Source Sans Pro"/>
              </a:rPr>
              <a:t>http://gable-info.com/hospital/</a:t>
            </a:r>
          </a:p>
        </p:txBody>
      </p:sp>
      <p:sp>
        <p:nvSpPr>
          <p:cNvPr id="28" name="Oval 27"/>
          <p:cNvSpPr/>
          <p:nvPr/>
        </p:nvSpPr>
        <p:spPr>
          <a:xfrm flipH="1">
            <a:off x="8443272" y="10105866"/>
            <a:ext cx="1018411" cy="101867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en-AU" sz="3200" dirty="0">
              <a:solidFill>
                <a:schemeClr val="bg1"/>
              </a:solidFill>
              <a:latin typeface="Open Sans" panose="020B0606030504020204"/>
              <a:cs typeface="Open Sans" panose="020B0606030504020204"/>
            </a:endParaRPr>
          </a:p>
        </p:txBody>
      </p:sp>
      <p:sp>
        <p:nvSpPr>
          <p:cNvPr id="31" name="Freeform 78"/>
          <p:cNvSpPr>
            <a:spLocks noEditPoints="1"/>
          </p:cNvSpPr>
          <p:nvPr/>
        </p:nvSpPr>
        <p:spPr bwMode="auto">
          <a:xfrm>
            <a:off x="8702596" y="10332730"/>
            <a:ext cx="511179" cy="511379"/>
          </a:xfrm>
          <a:custGeom>
            <a:avLst/>
            <a:gdLst/>
            <a:ahLst/>
            <a:cxnLst>
              <a:cxn ang="0">
                <a:pos x="59" y="54"/>
              </a:cxn>
              <a:cxn ang="0">
                <a:pos x="53" y="59"/>
              </a:cxn>
              <a:cxn ang="0">
                <a:pos x="45" y="62"/>
              </a:cxn>
              <a:cxn ang="0">
                <a:pos x="38" y="59"/>
              </a:cxn>
              <a:cxn ang="0">
                <a:pos x="30" y="51"/>
              </a:cxn>
              <a:cxn ang="0">
                <a:pos x="27" y="43"/>
              </a:cxn>
              <a:cxn ang="0">
                <a:pos x="30" y="36"/>
              </a:cxn>
              <a:cxn ang="0">
                <a:pos x="27" y="32"/>
              </a:cxn>
              <a:cxn ang="0">
                <a:pos x="19" y="36"/>
              </a:cxn>
              <a:cxn ang="0">
                <a:pos x="11" y="32"/>
              </a:cxn>
              <a:cxn ang="0">
                <a:pos x="3" y="24"/>
              </a:cxn>
              <a:cxn ang="0">
                <a:pos x="0" y="17"/>
              </a:cxn>
              <a:cxn ang="0">
                <a:pos x="3" y="9"/>
              </a:cxn>
              <a:cxn ang="0">
                <a:pos x="9" y="3"/>
              </a:cxn>
              <a:cxn ang="0">
                <a:pos x="17" y="0"/>
              </a:cxn>
              <a:cxn ang="0">
                <a:pos x="24" y="4"/>
              </a:cxn>
              <a:cxn ang="0">
                <a:pos x="32" y="11"/>
              </a:cxn>
              <a:cxn ang="0">
                <a:pos x="35" y="19"/>
              </a:cxn>
              <a:cxn ang="0">
                <a:pos x="32" y="27"/>
              </a:cxn>
              <a:cxn ang="0">
                <a:pos x="35" y="30"/>
              </a:cxn>
              <a:cxn ang="0">
                <a:pos x="43" y="27"/>
              </a:cxn>
              <a:cxn ang="0">
                <a:pos x="51" y="30"/>
              </a:cxn>
              <a:cxn ang="0">
                <a:pos x="59" y="38"/>
              </a:cxn>
              <a:cxn ang="0">
                <a:pos x="62" y="46"/>
              </a:cxn>
              <a:cxn ang="0">
                <a:pos x="59" y="54"/>
              </a:cxn>
              <a:cxn ang="0">
                <a:pos x="27" y="17"/>
              </a:cxn>
              <a:cxn ang="0">
                <a:pos x="19" y="9"/>
              </a:cxn>
              <a:cxn ang="0">
                <a:pos x="17" y="8"/>
              </a:cxn>
              <a:cxn ang="0">
                <a:pos x="14" y="9"/>
              </a:cxn>
              <a:cxn ang="0">
                <a:pos x="8" y="14"/>
              </a:cxn>
              <a:cxn ang="0">
                <a:pos x="7" y="17"/>
              </a:cxn>
              <a:cxn ang="0">
                <a:pos x="8" y="19"/>
              </a:cxn>
              <a:cxn ang="0">
                <a:pos x="16" y="27"/>
              </a:cxn>
              <a:cxn ang="0">
                <a:pos x="19" y="28"/>
              </a:cxn>
              <a:cxn ang="0">
                <a:pos x="22" y="27"/>
              </a:cxn>
              <a:cxn ang="0">
                <a:pos x="19" y="23"/>
              </a:cxn>
              <a:cxn ang="0">
                <a:pos x="23" y="19"/>
              </a:cxn>
              <a:cxn ang="0">
                <a:pos x="27" y="22"/>
              </a:cxn>
              <a:cxn ang="0">
                <a:pos x="28" y="19"/>
              </a:cxn>
              <a:cxn ang="0">
                <a:pos x="27" y="17"/>
              </a:cxn>
              <a:cxn ang="0">
                <a:pos x="54" y="43"/>
              </a:cxn>
              <a:cxn ang="0">
                <a:pos x="46" y="35"/>
              </a:cxn>
              <a:cxn ang="0">
                <a:pos x="43" y="34"/>
              </a:cxn>
              <a:cxn ang="0">
                <a:pos x="40" y="36"/>
              </a:cxn>
              <a:cxn ang="0">
                <a:pos x="43" y="40"/>
              </a:cxn>
              <a:cxn ang="0">
                <a:pos x="40" y="43"/>
              </a:cxn>
              <a:cxn ang="0">
                <a:pos x="35" y="41"/>
              </a:cxn>
              <a:cxn ang="0">
                <a:pos x="34" y="43"/>
              </a:cxn>
              <a:cxn ang="0">
                <a:pos x="35" y="46"/>
              </a:cxn>
              <a:cxn ang="0">
                <a:pos x="43" y="54"/>
              </a:cxn>
              <a:cxn ang="0">
                <a:pos x="45" y="55"/>
              </a:cxn>
              <a:cxn ang="0">
                <a:pos x="48" y="54"/>
              </a:cxn>
              <a:cxn ang="0">
                <a:pos x="54" y="48"/>
              </a:cxn>
              <a:cxn ang="0">
                <a:pos x="55" y="46"/>
              </a:cxn>
              <a:cxn ang="0">
                <a:pos x="54" y="43"/>
              </a:cxn>
            </a:cxnLst>
            <a:rect l="0" t="0" r="r" b="b"/>
            <a:pathLst>
              <a:path w="62" h="62">
                <a:moveTo>
                  <a:pt x="59" y="54"/>
                </a:moveTo>
                <a:cubicBezTo>
                  <a:pt x="53" y="59"/>
                  <a:pt x="53" y="59"/>
                  <a:pt x="53" y="59"/>
                </a:cubicBezTo>
                <a:cubicBezTo>
                  <a:pt x="51" y="61"/>
                  <a:pt x="48" y="62"/>
                  <a:pt x="45" y="62"/>
                </a:cubicBezTo>
                <a:cubicBezTo>
                  <a:pt x="43" y="62"/>
                  <a:pt x="40" y="61"/>
                  <a:pt x="38" y="59"/>
                </a:cubicBezTo>
                <a:cubicBezTo>
                  <a:pt x="30" y="51"/>
                  <a:pt x="30" y="51"/>
                  <a:pt x="30" y="51"/>
                </a:cubicBezTo>
                <a:cubicBezTo>
                  <a:pt x="28" y="49"/>
                  <a:pt x="27" y="46"/>
                  <a:pt x="27" y="43"/>
                </a:cubicBezTo>
                <a:cubicBezTo>
                  <a:pt x="27" y="40"/>
                  <a:pt x="28" y="38"/>
                  <a:pt x="30" y="36"/>
                </a:cubicBezTo>
                <a:cubicBezTo>
                  <a:pt x="27" y="32"/>
                  <a:pt x="27" y="32"/>
                  <a:pt x="27" y="32"/>
                </a:cubicBezTo>
                <a:cubicBezTo>
                  <a:pt x="25" y="34"/>
                  <a:pt x="22" y="36"/>
                  <a:pt x="19" y="36"/>
                </a:cubicBezTo>
                <a:cubicBezTo>
                  <a:pt x="16" y="36"/>
                  <a:pt x="13" y="34"/>
                  <a:pt x="11" y="32"/>
                </a:cubicBezTo>
                <a:cubicBezTo>
                  <a:pt x="3" y="24"/>
                  <a:pt x="3" y="24"/>
                  <a:pt x="3" y="24"/>
                </a:cubicBezTo>
                <a:cubicBezTo>
                  <a:pt x="1" y="22"/>
                  <a:pt x="0" y="20"/>
                  <a:pt x="0" y="17"/>
                </a:cubicBezTo>
                <a:cubicBezTo>
                  <a:pt x="0" y="14"/>
                  <a:pt x="1" y="11"/>
                  <a:pt x="3" y="9"/>
                </a:cubicBezTo>
                <a:cubicBezTo>
                  <a:pt x="9" y="3"/>
                  <a:pt x="9" y="3"/>
                  <a:pt x="9" y="3"/>
                </a:cubicBezTo>
                <a:cubicBezTo>
                  <a:pt x="11" y="1"/>
                  <a:pt x="14" y="0"/>
                  <a:pt x="17" y="0"/>
                </a:cubicBezTo>
                <a:cubicBezTo>
                  <a:pt x="19" y="0"/>
                  <a:pt x="22" y="1"/>
                  <a:pt x="24" y="4"/>
                </a:cubicBezTo>
                <a:cubicBezTo>
                  <a:pt x="32" y="11"/>
                  <a:pt x="32" y="11"/>
                  <a:pt x="32" y="11"/>
                </a:cubicBezTo>
                <a:cubicBezTo>
                  <a:pt x="34" y="13"/>
                  <a:pt x="35" y="16"/>
                  <a:pt x="35" y="19"/>
                </a:cubicBezTo>
                <a:cubicBezTo>
                  <a:pt x="35" y="22"/>
                  <a:pt x="34" y="25"/>
                  <a:pt x="32" y="27"/>
                </a:cubicBezTo>
                <a:cubicBezTo>
                  <a:pt x="35" y="30"/>
                  <a:pt x="35" y="30"/>
                  <a:pt x="35" y="30"/>
                </a:cubicBezTo>
                <a:cubicBezTo>
                  <a:pt x="37" y="28"/>
                  <a:pt x="40" y="27"/>
                  <a:pt x="43" y="27"/>
                </a:cubicBezTo>
                <a:cubicBezTo>
                  <a:pt x="46" y="27"/>
                  <a:pt x="49" y="28"/>
                  <a:pt x="51" y="30"/>
                </a:cubicBezTo>
                <a:cubicBezTo>
                  <a:pt x="59" y="38"/>
                  <a:pt x="59" y="38"/>
                  <a:pt x="59" y="38"/>
                </a:cubicBezTo>
                <a:cubicBezTo>
                  <a:pt x="61" y="40"/>
                  <a:pt x="62" y="43"/>
                  <a:pt x="62" y="46"/>
                </a:cubicBezTo>
                <a:cubicBezTo>
                  <a:pt x="62" y="49"/>
                  <a:pt x="61" y="52"/>
                  <a:pt x="59" y="54"/>
                </a:cubicBezTo>
                <a:close/>
                <a:moveTo>
                  <a:pt x="27" y="17"/>
                </a:moveTo>
                <a:cubicBezTo>
                  <a:pt x="19" y="9"/>
                  <a:pt x="19" y="9"/>
                  <a:pt x="19" y="9"/>
                </a:cubicBezTo>
                <a:cubicBezTo>
                  <a:pt x="18" y="8"/>
                  <a:pt x="18" y="8"/>
                  <a:pt x="17" y="8"/>
                </a:cubicBezTo>
                <a:cubicBezTo>
                  <a:pt x="16" y="8"/>
                  <a:pt x="15" y="8"/>
                  <a:pt x="14" y="9"/>
                </a:cubicBezTo>
                <a:cubicBezTo>
                  <a:pt x="8" y="14"/>
                  <a:pt x="8" y="14"/>
                  <a:pt x="8" y="14"/>
                </a:cubicBezTo>
                <a:cubicBezTo>
                  <a:pt x="8" y="15"/>
                  <a:pt x="7" y="16"/>
                  <a:pt x="7" y="17"/>
                </a:cubicBezTo>
                <a:cubicBezTo>
                  <a:pt x="7" y="18"/>
                  <a:pt x="8" y="19"/>
                  <a:pt x="8" y="19"/>
                </a:cubicBezTo>
                <a:cubicBezTo>
                  <a:pt x="16" y="27"/>
                  <a:pt x="16" y="27"/>
                  <a:pt x="16" y="27"/>
                </a:cubicBezTo>
                <a:cubicBezTo>
                  <a:pt x="17" y="28"/>
                  <a:pt x="18" y="28"/>
                  <a:pt x="19" y="28"/>
                </a:cubicBezTo>
                <a:cubicBezTo>
                  <a:pt x="20" y="28"/>
                  <a:pt x="21" y="28"/>
                  <a:pt x="22" y="27"/>
                </a:cubicBezTo>
                <a:cubicBezTo>
                  <a:pt x="20" y="26"/>
                  <a:pt x="19" y="25"/>
                  <a:pt x="19" y="23"/>
                </a:cubicBezTo>
                <a:cubicBezTo>
                  <a:pt x="19" y="21"/>
                  <a:pt x="21" y="19"/>
                  <a:pt x="23" y="19"/>
                </a:cubicBezTo>
                <a:cubicBezTo>
                  <a:pt x="24" y="19"/>
                  <a:pt x="26" y="21"/>
                  <a:pt x="27" y="22"/>
                </a:cubicBezTo>
                <a:cubicBezTo>
                  <a:pt x="28" y="21"/>
                  <a:pt x="28" y="20"/>
                  <a:pt x="28" y="19"/>
                </a:cubicBezTo>
                <a:cubicBezTo>
                  <a:pt x="28" y="18"/>
                  <a:pt x="28" y="17"/>
                  <a:pt x="27" y="17"/>
                </a:cubicBezTo>
                <a:close/>
                <a:moveTo>
                  <a:pt x="54" y="43"/>
                </a:moveTo>
                <a:cubicBezTo>
                  <a:pt x="46" y="35"/>
                  <a:pt x="46" y="35"/>
                  <a:pt x="46" y="35"/>
                </a:cubicBezTo>
                <a:cubicBezTo>
                  <a:pt x="45" y="35"/>
                  <a:pt x="44" y="34"/>
                  <a:pt x="43" y="34"/>
                </a:cubicBezTo>
                <a:cubicBezTo>
                  <a:pt x="42" y="34"/>
                  <a:pt x="41" y="35"/>
                  <a:pt x="40" y="36"/>
                </a:cubicBezTo>
                <a:cubicBezTo>
                  <a:pt x="42" y="37"/>
                  <a:pt x="43" y="38"/>
                  <a:pt x="43" y="40"/>
                </a:cubicBezTo>
                <a:cubicBezTo>
                  <a:pt x="43" y="42"/>
                  <a:pt x="42" y="43"/>
                  <a:pt x="40" y="43"/>
                </a:cubicBezTo>
                <a:cubicBezTo>
                  <a:pt x="38" y="43"/>
                  <a:pt x="37" y="42"/>
                  <a:pt x="35" y="41"/>
                </a:cubicBezTo>
                <a:cubicBezTo>
                  <a:pt x="34" y="41"/>
                  <a:pt x="34" y="42"/>
                  <a:pt x="34" y="43"/>
                </a:cubicBezTo>
                <a:cubicBezTo>
                  <a:pt x="34" y="44"/>
                  <a:pt x="34" y="45"/>
                  <a:pt x="35" y="46"/>
                </a:cubicBezTo>
                <a:cubicBezTo>
                  <a:pt x="43" y="54"/>
                  <a:pt x="43" y="54"/>
                  <a:pt x="43" y="54"/>
                </a:cubicBezTo>
                <a:cubicBezTo>
                  <a:pt x="44" y="55"/>
                  <a:pt x="45" y="55"/>
                  <a:pt x="45" y="55"/>
                </a:cubicBezTo>
                <a:cubicBezTo>
                  <a:pt x="46" y="55"/>
                  <a:pt x="47" y="55"/>
                  <a:pt x="48" y="54"/>
                </a:cubicBezTo>
                <a:cubicBezTo>
                  <a:pt x="54" y="48"/>
                  <a:pt x="54" y="48"/>
                  <a:pt x="54" y="48"/>
                </a:cubicBezTo>
                <a:cubicBezTo>
                  <a:pt x="54" y="48"/>
                  <a:pt x="55" y="47"/>
                  <a:pt x="55" y="46"/>
                </a:cubicBezTo>
                <a:cubicBezTo>
                  <a:pt x="55" y="45"/>
                  <a:pt x="54" y="44"/>
                  <a:pt x="54" y="4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Calibri Light" panose="020F0302020204030204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413474" y="7714565"/>
            <a:ext cx="3550920" cy="1097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id-ID" sz="6600" b="1" dirty="0">
                <a:solidFill>
                  <a:schemeClr val="tx2"/>
                </a:solidFill>
                <a:latin typeface="Source Sans Pro"/>
                <a:ea typeface="宋体" panose="02010600030101010101" pitchFamily="2" charset="-122"/>
                <a:cs typeface="Source Sans Pro"/>
              </a:rPr>
              <a:t>嘉礴医云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11016525" y="8903111"/>
            <a:ext cx="2279048" cy="73150"/>
            <a:chOff x="1775295" y="2028842"/>
            <a:chExt cx="3021910" cy="45719"/>
          </a:xfrm>
        </p:grpSpPr>
        <p:sp>
          <p:nvSpPr>
            <p:cNvPr id="45" name="Rectangle 44"/>
            <p:cNvSpPr/>
            <p:nvPr/>
          </p:nvSpPr>
          <p:spPr>
            <a:xfrm flipV="1">
              <a:off x="1775295" y="2028842"/>
              <a:ext cx="540353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2390858" y="2028842"/>
              <a:ext cx="540353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3025596" y="2028842"/>
              <a:ext cx="540353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 flipV="1">
              <a:off x="3641289" y="2028842"/>
              <a:ext cx="540353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 flipV="1">
              <a:off x="4256852" y="2028842"/>
              <a:ext cx="540353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7840980" y="4911725"/>
            <a:ext cx="8695690" cy="165798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9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THANKS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51095" y="3069590"/>
            <a:ext cx="12340590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atin typeface="微软雅黑"/>
                <a:ea typeface="微软雅黑"/>
                <a:cs typeface="微软雅黑"/>
              </a:rPr>
              <a:t>一、医疗设备管理现状</a:t>
            </a:r>
          </a:p>
        </p:txBody>
      </p:sp>
      <p:sp>
        <p:nvSpPr>
          <p:cNvPr id="251" name="TextBox 250"/>
          <p:cNvSpPr txBox="1"/>
          <p:nvPr/>
        </p:nvSpPr>
        <p:spPr>
          <a:xfrm>
            <a:off x="1392934" y="720780"/>
            <a:ext cx="1859280" cy="1168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id-ID" sz="6600" dirty="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Source Sans Pro"/>
              </a:rPr>
              <a:t>目录</a:t>
            </a:r>
            <a:endParaRPr lang="id-ID" sz="66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cs typeface="Source Sans Pro"/>
            </a:endParaRPr>
          </a:p>
        </p:txBody>
      </p:sp>
      <p:grpSp>
        <p:nvGrpSpPr>
          <p:cNvPr id="252" name="Group 251"/>
          <p:cNvGrpSpPr/>
          <p:nvPr/>
        </p:nvGrpSpPr>
        <p:grpSpPr>
          <a:xfrm>
            <a:off x="1252056" y="1817886"/>
            <a:ext cx="2279048" cy="73150"/>
            <a:chOff x="1775295" y="2028842"/>
            <a:chExt cx="3021910" cy="45719"/>
          </a:xfrm>
        </p:grpSpPr>
        <p:sp>
          <p:nvSpPr>
            <p:cNvPr id="253" name="Rectangle 252"/>
            <p:cNvSpPr/>
            <p:nvPr/>
          </p:nvSpPr>
          <p:spPr>
            <a:xfrm flipV="1">
              <a:off x="1775295" y="2028842"/>
              <a:ext cx="540353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254" name="Rectangle 253"/>
            <p:cNvSpPr/>
            <p:nvPr/>
          </p:nvSpPr>
          <p:spPr>
            <a:xfrm flipV="1">
              <a:off x="2390858" y="2028842"/>
              <a:ext cx="540353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255" name="Rectangle 254"/>
            <p:cNvSpPr/>
            <p:nvPr/>
          </p:nvSpPr>
          <p:spPr>
            <a:xfrm flipV="1">
              <a:off x="3025596" y="2028842"/>
              <a:ext cx="540353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256" name="Rectangle 255"/>
            <p:cNvSpPr/>
            <p:nvPr/>
          </p:nvSpPr>
          <p:spPr>
            <a:xfrm flipV="1">
              <a:off x="3641289" y="2028842"/>
              <a:ext cx="540353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257" name="Rectangle 256"/>
            <p:cNvSpPr/>
            <p:nvPr/>
          </p:nvSpPr>
          <p:spPr>
            <a:xfrm flipV="1">
              <a:off x="4256852" y="2028842"/>
              <a:ext cx="540353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4951095" y="4897755"/>
            <a:ext cx="12340590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6000" dirty="0" smtClean="0">
                <a:solidFill>
                  <a:srgbClr val="8893A5"/>
                </a:solidFill>
                <a:latin typeface="微软雅黑"/>
                <a:ea typeface="微软雅黑"/>
                <a:cs typeface="微软雅黑"/>
              </a:rPr>
              <a:t>二</a:t>
            </a:r>
            <a:r>
              <a:rPr lang="zh-CN" altLang="en-US" sz="6000" dirty="0" smtClean="0">
                <a:solidFill>
                  <a:srgbClr val="8893A5"/>
                </a:solidFill>
                <a:latin typeface="微软雅黑"/>
                <a:ea typeface="微软雅黑"/>
                <a:cs typeface="微软雅黑"/>
              </a:rPr>
              <a:t>、</a:t>
            </a:r>
            <a:r>
              <a:rPr lang="zh-CN" altLang="en-US" sz="6000" dirty="0">
                <a:solidFill>
                  <a:srgbClr val="8893A5"/>
                </a:solidFill>
                <a:latin typeface="微软雅黑"/>
                <a:ea typeface="微软雅黑"/>
                <a:cs typeface="微软雅黑"/>
              </a:rPr>
              <a:t>嘉礴医云系统简介</a:t>
            </a:r>
            <a:endParaRPr lang="zh-CN" altLang="en-US" sz="6000" dirty="0">
              <a:solidFill>
                <a:srgbClr val="8893A5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951095" y="7049631"/>
            <a:ext cx="12340590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6000" dirty="0" smtClean="0">
                <a:solidFill>
                  <a:srgbClr val="8893A5"/>
                </a:solidFill>
                <a:latin typeface="微软雅黑"/>
                <a:ea typeface="微软雅黑"/>
                <a:cs typeface="微软雅黑"/>
              </a:rPr>
              <a:t>三</a:t>
            </a:r>
            <a:r>
              <a:rPr lang="zh-CN" altLang="en-US" sz="6000" dirty="0" smtClean="0">
                <a:solidFill>
                  <a:srgbClr val="8893A5"/>
                </a:solidFill>
                <a:latin typeface="微软雅黑"/>
                <a:ea typeface="微软雅黑"/>
                <a:cs typeface="微软雅黑"/>
              </a:rPr>
              <a:t>、嘉礴医云</a:t>
            </a:r>
            <a:r>
              <a:rPr lang="zh-CN" altLang="en-US" sz="6000" dirty="0" smtClean="0">
                <a:solidFill>
                  <a:srgbClr val="8893A5"/>
                </a:solidFill>
                <a:latin typeface="微软雅黑"/>
                <a:ea typeface="微软雅黑"/>
                <a:cs typeface="微软雅黑"/>
              </a:rPr>
              <a:t>应用价值</a:t>
            </a:r>
            <a:endParaRPr lang="zh-CN" altLang="en-US" sz="6000" dirty="0">
              <a:solidFill>
                <a:srgbClr val="8893A5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97216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25800" y="3891915"/>
            <a:ext cx="16182871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400" dirty="0">
                <a:latin typeface="宋体" panose="02010600030101010101" pitchFamily="2" charset="-122"/>
                <a:ea typeface="宋体" panose="02010600030101010101" pitchFamily="2" charset="-122"/>
              </a:rPr>
              <a:t>《医疗器械监督管理条例</a:t>
            </a:r>
            <a:r>
              <a:rPr lang="zh-CN" altLang="en-US" sz="4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》</a:t>
            </a:r>
            <a:r>
              <a:rPr lang="zh-CN" altLang="en-US" sz="4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en-US" sz="4400" dirty="0">
                <a:latin typeface="宋体" panose="02010600030101010101" pitchFamily="2" charset="-122"/>
                <a:ea typeface="宋体" panose="02010600030101010101" pitchFamily="2" charset="-122"/>
              </a:rPr>
              <a:t>《医疗器械使用质量监督管理办法》</a:t>
            </a:r>
          </a:p>
          <a:p>
            <a:endParaRPr lang="zh-CN" altLang="en-US" sz="4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12795" y="5511312"/>
            <a:ext cx="21473160" cy="24314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第三十六条</a:t>
            </a:r>
            <a:r>
              <a:rPr lang="zh-CN" altLang="en-US" sz="4000" b="1" dirty="0" smtClean="0">
                <a:solidFill>
                  <a:srgbClr val="FF0000"/>
                </a:solidFill>
                <a:latin typeface="华文仿宋"/>
                <a:ea typeface="华文仿宋"/>
                <a:cs typeface="华文仿宋"/>
              </a:rPr>
              <a:t>医疗器械使用单位对需要定期检查</a:t>
            </a:r>
            <a:r>
              <a:rPr lang="zh-CN" altLang="en-US" sz="4000" b="1" dirty="0">
                <a:solidFill>
                  <a:srgbClr val="FF0000"/>
                </a:solidFill>
                <a:latin typeface="华文仿宋"/>
                <a:ea typeface="华文仿宋"/>
                <a:cs typeface="华文仿宋"/>
              </a:rPr>
              <a:t>、检验、校准、保养、维护的医疗器械</a:t>
            </a:r>
            <a:r>
              <a:rPr lang="zh-CN" altLang="en-US" sz="2400" b="1" dirty="0">
                <a:solidFill>
                  <a:srgbClr val="FF0000"/>
                </a:solidFill>
                <a:latin typeface="华文仿宋"/>
                <a:ea typeface="华文仿宋"/>
                <a:cs typeface="华文仿宋"/>
              </a:rPr>
              <a:t>，</a:t>
            </a:r>
            <a:r>
              <a:rPr lang="zh-CN" altLang="en-US" sz="3200" dirty="0">
                <a:latin typeface="华文仿宋"/>
                <a:ea typeface="华文仿宋"/>
                <a:cs typeface="华文仿宋"/>
              </a:rPr>
              <a:t>应当按照产品说明书的要求进行检查、检验、校准、保养、维护并予以记录，及时进行分析、评估，确保医疗器械处于良好状态，保障使用质量；</a:t>
            </a:r>
            <a:r>
              <a:rPr lang="zh-CN" altLang="en-US" sz="4000" b="1" dirty="0">
                <a:solidFill>
                  <a:srgbClr val="FF0000"/>
                </a:solidFill>
                <a:latin typeface="华文仿宋"/>
                <a:ea typeface="华文仿宋"/>
                <a:cs typeface="华文仿宋"/>
              </a:rPr>
              <a:t>对使用期限长的大型医疗器械，应当逐台建立使用档案，记录其使用、维护、转让、实际使用时间等事项。</a:t>
            </a:r>
            <a:r>
              <a:rPr lang="zh-CN" altLang="en-US" sz="3200" dirty="0">
                <a:latin typeface="华文仿宋"/>
                <a:ea typeface="华文仿宋"/>
                <a:cs typeface="华文仿宋"/>
              </a:rPr>
              <a:t>记录保存期限不得少于医疗器械规定使用期限终止后5年。</a:t>
            </a:r>
          </a:p>
        </p:txBody>
      </p:sp>
      <p:grpSp>
        <p:nvGrpSpPr>
          <p:cNvPr id="8" name="Group 54"/>
          <p:cNvGrpSpPr/>
          <p:nvPr/>
        </p:nvGrpSpPr>
        <p:grpSpPr>
          <a:xfrm>
            <a:off x="2035282" y="3013908"/>
            <a:ext cx="2279048" cy="73150"/>
            <a:chOff x="1775295" y="2028842"/>
            <a:chExt cx="3021910" cy="45719"/>
          </a:xfrm>
        </p:grpSpPr>
        <p:sp>
          <p:nvSpPr>
            <p:cNvPr id="9" name="Rectangle 55"/>
            <p:cNvSpPr/>
            <p:nvPr/>
          </p:nvSpPr>
          <p:spPr>
            <a:xfrm flipV="1">
              <a:off x="1775295" y="2028842"/>
              <a:ext cx="540353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10" name="Rectangle 56"/>
            <p:cNvSpPr/>
            <p:nvPr/>
          </p:nvSpPr>
          <p:spPr>
            <a:xfrm flipV="1">
              <a:off x="2390858" y="2028842"/>
              <a:ext cx="540353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11" name="Rectangle 57"/>
            <p:cNvSpPr/>
            <p:nvPr/>
          </p:nvSpPr>
          <p:spPr>
            <a:xfrm flipV="1">
              <a:off x="3025596" y="2028842"/>
              <a:ext cx="540353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12" name="Rectangle 58"/>
            <p:cNvSpPr/>
            <p:nvPr/>
          </p:nvSpPr>
          <p:spPr>
            <a:xfrm flipV="1">
              <a:off x="3641289" y="2028842"/>
              <a:ext cx="540353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13" name="Rectangle 59"/>
            <p:cNvSpPr/>
            <p:nvPr/>
          </p:nvSpPr>
          <p:spPr>
            <a:xfrm flipV="1">
              <a:off x="4256852" y="2028842"/>
              <a:ext cx="540353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</p:grpSp>
      <p:grpSp>
        <p:nvGrpSpPr>
          <p:cNvPr id="14" name="Group 54"/>
          <p:cNvGrpSpPr/>
          <p:nvPr/>
        </p:nvGrpSpPr>
        <p:grpSpPr>
          <a:xfrm>
            <a:off x="4539087" y="3013908"/>
            <a:ext cx="2279048" cy="73150"/>
            <a:chOff x="1775295" y="2028842"/>
            <a:chExt cx="3021910" cy="45719"/>
          </a:xfrm>
        </p:grpSpPr>
        <p:sp>
          <p:nvSpPr>
            <p:cNvPr id="15" name="Rectangle 55"/>
            <p:cNvSpPr/>
            <p:nvPr/>
          </p:nvSpPr>
          <p:spPr>
            <a:xfrm flipV="1">
              <a:off x="1775295" y="2028842"/>
              <a:ext cx="540353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16" name="Rectangle 56"/>
            <p:cNvSpPr/>
            <p:nvPr/>
          </p:nvSpPr>
          <p:spPr>
            <a:xfrm flipV="1">
              <a:off x="2390858" y="2028842"/>
              <a:ext cx="540353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17" name="Rectangle 57"/>
            <p:cNvSpPr/>
            <p:nvPr/>
          </p:nvSpPr>
          <p:spPr>
            <a:xfrm flipV="1">
              <a:off x="3025596" y="2028842"/>
              <a:ext cx="540353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18" name="Rectangle 58"/>
            <p:cNvSpPr/>
            <p:nvPr/>
          </p:nvSpPr>
          <p:spPr>
            <a:xfrm flipV="1">
              <a:off x="3641289" y="2028842"/>
              <a:ext cx="540353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19" name="Rectangle 59"/>
            <p:cNvSpPr/>
            <p:nvPr/>
          </p:nvSpPr>
          <p:spPr>
            <a:xfrm flipV="1">
              <a:off x="4256852" y="2028842"/>
              <a:ext cx="540353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1783290" y="1564768"/>
            <a:ext cx="135216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solidFill>
                  <a:srgbClr val="92D050"/>
                </a:solidFill>
                <a:latin typeface="微软雅黑"/>
                <a:ea typeface="微软雅黑"/>
                <a:cs typeface="微软雅黑"/>
              </a:rPr>
              <a:t>国家法规政策要求</a:t>
            </a:r>
            <a:endParaRPr lang="zh-CN" altLang="en-US" sz="6000" b="1" dirty="0">
              <a:solidFill>
                <a:srgbClr val="92D05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412795" y="8543547"/>
            <a:ext cx="20688935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dirty="0">
                <a:latin typeface="华文仿宋"/>
                <a:ea typeface="华文仿宋"/>
                <a:cs typeface="华文仿宋"/>
              </a:rPr>
              <a:t>第十五条　医疗器械使用单位应当建立医疗器械维护维修管理制度。对需要定期检查、检验、校准、保养、维护的医疗器械，应当按照产品说明书的要求进行检查、检验、校准、保养、维护并记录，及时进行分析、评估，确保医疗器械处于良好状态。对使用期限长的大型医疗器械，</a:t>
            </a:r>
            <a:r>
              <a:rPr lang="zh-CN" altLang="en-US" sz="4000" b="1" dirty="0">
                <a:solidFill>
                  <a:srgbClr val="FF0000"/>
                </a:solidFill>
                <a:latin typeface="华文仿宋"/>
                <a:ea typeface="华文仿宋"/>
                <a:cs typeface="华文仿宋"/>
              </a:rPr>
              <a:t>应当逐台建立使用档案，记录其使用、维护等情况。</a:t>
            </a:r>
            <a:r>
              <a:rPr lang="zh-CN" altLang="en-US" sz="3200" dirty="0">
                <a:latin typeface="华文仿宋"/>
                <a:ea typeface="华文仿宋"/>
                <a:cs typeface="华文仿宋"/>
              </a:rPr>
              <a:t>记录保存期限不得少于医疗器械规定使用期限届满后5年或者使用终止后5年</a:t>
            </a:r>
            <a:r>
              <a:rPr lang="zh-CN" altLang="en-US" sz="3200" dirty="0">
                <a:latin typeface="PingFang SC Light"/>
                <a:ea typeface="微软雅黑"/>
                <a:cs typeface="PingFang SC Light"/>
              </a:rPr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17618" y="3895940"/>
            <a:ext cx="10161864" cy="117878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5800" indent="-685800">
              <a:lnSpc>
                <a:spcPct val="200000"/>
              </a:lnSpc>
              <a:buFont typeface="Wingdings" charset="2"/>
              <a:buChar char="²"/>
            </a:pPr>
            <a:r>
              <a:rPr lang="zh-CN" altLang="en-US" sz="4800" dirty="0" smtClean="0">
                <a:latin typeface="微软雅黑"/>
                <a:ea typeface="微软雅黑"/>
                <a:cs typeface="微软雅黑"/>
              </a:rPr>
              <a:t>设备繁多、事项繁重</a:t>
            </a:r>
            <a:endParaRPr lang="en-US" altLang="zh-CN" sz="4800" dirty="0" smtClean="0">
              <a:latin typeface="微软雅黑"/>
              <a:ea typeface="微软雅黑"/>
              <a:cs typeface="微软雅黑"/>
            </a:endParaRPr>
          </a:p>
          <a:p>
            <a:pPr marL="685800" indent="-685800">
              <a:lnSpc>
                <a:spcPct val="200000"/>
              </a:lnSpc>
              <a:buFont typeface="Wingdings" charset="2"/>
              <a:buChar char="²"/>
            </a:pPr>
            <a:r>
              <a:rPr lang="en-US" altLang="en-US" sz="4800" dirty="0">
                <a:latin typeface="微软雅黑"/>
                <a:ea typeface="微软雅黑"/>
                <a:cs typeface="微软雅黑"/>
              </a:rPr>
              <a:t>管理人员、技术资源紧</a:t>
            </a:r>
            <a:r>
              <a:rPr lang="en-US" altLang="en-US" sz="4800" dirty="0" smtClean="0">
                <a:latin typeface="微软雅黑"/>
                <a:ea typeface="微软雅黑"/>
                <a:cs typeface="微软雅黑"/>
              </a:rPr>
              <a:t>缺</a:t>
            </a:r>
          </a:p>
          <a:p>
            <a:pPr marL="685800" indent="-685800">
              <a:lnSpc>
                <a:spcPct val="200000"/>
              </a:lnSpc>
              <a:buFont typeface="Wingdings" charset="2"/>
              <a:buChar char="²"/>
            </a:pPr>
            <a:r>
              <a:rPr lang="en-US" altLang="en-US" sz="4800" dirty="0">
                <a:latin typeface="微软雅黑"/>
                <a:ea typeface="微软雅黑"/>
                <a:cs typeface="微软雅黑"/>
              </a:rPr>
              <a:t>数据</a:t>
            </a:r>
            <a:r>
              <a:rPr lang="en-US" altLang="en-US" sz="4800" dirty="0" smtClean="0">
                <a:latin typeface="微软雅黑"/>
                <a:ea typeface="微软雅黑"/>
                <a:cs typeface="微软雅黑"/>
              </a:rPr>
              <a:t>分散</a:t>
            </a:r>
            <a:r>
              <a:rPr lang="zh-CN" altLang="en-US" sz="4800" dirty="0" smtClean="0">
                <a:latin typeface="微软雅黑"/>
                <a:ea typeface="微软雅黑"/>
                <a:cs typeface="微软雅黑"/>
              </a:rPr>
              <a:t>缺失</a:t>
            </a:r>
            <a:r>
              <a:rPr lang="en-US" altLang="en-US" sz="4800" dirty="0" smtClean="0">
                <a:latin typeface="微软雅黑"/>
                <a:ea typeface="微软雅黑"/>
                <a:cs typeface="微软雅黑"/>
              </a:rPr>
              <a:t>、</a:t>
            </a:r>
            <a:r>
              <a:rPr lang="zh-CN" altLang="en-US" sz="4800" dirty="0" smtClean="0">
                <a:latin typeface="微软雅黑"/>
                <a:ea typeface="微软雅黑"/>
                <a:cs typeface="微软雅黑"/>
              </a:rPr>
              <a:t>决策分析薄弱</a:t>
            </a:r>
            <a:endParaRPr lang="zh-CN" altLang="en-US" sz="4800" dirty="0">
              <a:latin typeface="微软雅黑"/>
              <a:ea typeface="微软雅黑"/>
              <a:cs typeface="微软雅黑"/>
            </a:endParaRPr>
          </a:p>
          <a:p>
            <a:pPr marL="685800" indent="-685800">
              <a:lnSpc>
                <a:spcPct val="200000"/>
              </a:lnSpc>
              <a:buFont typeface="Wingdings" charset="2"/>
              <a:buChar char="²"/>
            </a:pPr>
            <a:r>
              <a:rPr lang="en-US" altLang="en-US" sz="4800" dirty="0" smtClean="0">
                <a:latin typeface="微软雅黑"/>
                <a:ea typeface="微软雅黑"/>
                <a:cs typeface="微软雅黑"/>
              </a:rPr>
              <a:t>设备</a:t>
            </a:r>
            <a:r>
              <a:rPr lang="zh-CN" altLang="en-US" sz="4800" dirty="0" smtClean="0">
                <a:latin typeface="微软雅黑"/>
                <a:ea typeface="微软雅黑"/>
                <a:cs typeface="微软雅黑"/>
              </a:rPr>
              <a:t>运维</a:t>
            </a:r>
            <a:r>
              <a:rPr lang="en-US" altLang="en-US" sz="4800" dirty="0" smtClean="0">
                <a:latin typeface="微软雅黑"/>
                <a:ea typeface="微软雅黑"/>
                <a:cs typeface="微软雅黑"/>
              </a:rPr>
              <a:t>安全有待</a:t>
            </a:r>
            <a:r>
              <a:rPr lang="en-US" altLang="en-US" sz="4800" dirty="0">
                <a:latin typeface="微软雅黑"/>
                <a:ea typeface="微软雅黑"/>
                <a:cs typeface="微软雅黑"/>
              </a:rPr>
              <a:t>提高</a:t>
            </a:r>
            <a:endParaRPr lang="zh-CN" altLang="en-US" sz="4800" dirty="0">
              <a:latin typeface="微软雅黑"/>
              <a:ea typeface="微软雅黑"/>
              <a:cs typeface="微软雅黑"/>
            </a:endParaRPr>
          </a:p>
          <a:p>
            <a:pPr marL="685800" indent="-685800">
              <a:lnSpc>
                <a:spcPct val="200000"/>
              </a:lnSpc>
              <a:buFont typeface="Wingdings" charset="2"/>
              <a:buChar char="²"/>
            </a:pPr>
            <a:r>
              <a:rPr lang="zh-CN" altLang="en-US" sz="4800" dirty="0" smtClean="0">
                <a:latin typeface="微软雅黑"/>
                <a:ea typeface="微软雅黑"/>
                <a:cs typeface="微软雅黑"/>
              </a:rPr>
              <a:t>设备</a:t>
            </a:r>
            <a:r>
              <a:rPr lang="zh-CN" altLang="en-US" sz="4800" dirty="0" smtClean="0">
                <a:latin typeface="微软雅黑"/>
                <a:ea typeface="微软雅黑"/>
                <a:cs typeface="微软雅黑"/>
              </a:rPr>
              <a:t>资源</a:t>
            </a:r>
            <a:r>
              <a:rPr lang="zh-CN" altLang="en-US" sz="4800" dirty="0" smtClean="0">
                <a:latin typeface="微软雅黑"/>
                <a:ea typeface="微软雅黑"/>
                <a:cs typeface="微软雅黑"/>
              </a:rPr>
              <a:t>配置亟待优化</a:t>
            </a:r>
            <a:endParaRPr lang="en-US" altLang="zh-CN" sz="4800" dirty="0">
              <a:latin typeface="微软雅黑"/>
              <a:ea typeface="微软雅黑"/>
              <a:cs typeface="微软雅黑"/>
            </a:endParaRPr>
          </a:p>
          <a:p>
            <a:pPr>
              <a:lnSpc>
                <a:spcPct val="200000"/>
              </a:lnSpc>
            </a:pPr>
            <a:r>
              <a:rPr lang="zh-CN" altLang="en-US" sz="4800" dirty="0" smtClean="0">
                <a:latin typeface="微软雅黑"/>
                <a:ea typeface="微软雅黑"/>
                <a:cs typeface="微软雅黑"/>
              </a:rPr>
              <a:t>    </a:t>
            </a:r>
            <a:r>
              <a:rPr lang="en-US" altLang="zh-CN" sz="4800" dirty="0" smtClean="0">
                <a:latin typeface="微软雅黑"/>
                <a:ea typeface="微软雅黑"/>
                <a:cs typeface="微软雅黑"/>
              </a:rPr>
              <a:t>.</a:t>
            </a:r>
            <a:r>
              <a:rPr lang="en-US" altLang="zh-CN" sz="4800" dirty="0">
                <a:latin typeface="微软雅黑"/>
                <a:ea typeface="微软雅黑"/>
                <a:cs typeface="微软雅黑"/>
              </a:rPr>
              <a:t>.....</a:t>
            </a:r>
          </a:p>
          <a:p>
            <a:pPr marL="685800" indent="-685800">
              <a:lnSpc>
                <a:spcPct val="200000"/>
              </a:lnSpc>
              <a:buFont typeface="Wingdings" charset="2"/>
              <a:buChar char="²"/>
            </a:pPr>
            <a:endParaRPr lang="zh-CN" altLang="en-US" sz="4800" dirty="0">
              <a:latin typeface="微软雅黑"/>
              <a:ea typeface="微软雅黑"/>
              <a:cs typeface="微软雅黑"/>
            </a:endParaRPr>
          </a:p>
          <a:p>
            <a:pPr marL="685800" indent="-685800">
              <a:lnSpc>
                <a:spcPct val="200000"/>
              </a:lnSpc>
              <a:buFont typeface="Wingdings" charset="2"/>
              <a:buChar char="²"/>
            </a:pPr>
            <a:endParaRPr lang="zh-CN" altLang="en-US" sz="4800" dirty="0"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11" name="Group 54"/>
          <p:cNvGrpSpPr/>
          <p:nvPr/>
        </p:nvGrpSpPr>
        <p:grpSpPr>
          <a:xfrm>
            <a:off x="2035282" y="3013908"/>
            <a:ext cx="2279048" cy="73150"/>
            <a:chOff x="1775295" y="2028842"/>
            <a:chExt cx="3021910" cy="45719"/>
          </a:xfrm>
        </p:grpSpPr>
        <p:sp>
          <p:nvSpPr>
            <p:cNvPr id="12" name="Rectangle 55"/>
            <p:cNvSpPr/>
            <p:nvPr/>
          </p:nvSpPr>
          <p:spPr>
            <a:xfrm flipV="1">
              <a:off x="1775295" y="2028842"/>
              <a:ext cx="540353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13" name="Rectangle 56"/>
            <p:cNvSpPr/>
            <p:nvPr/>
          </p:nvSpPr>
          <p:spPr>
            <a:xfrm flipV="1">
              <a:off x="2390858" y="2028842"/>
              <a:ext cx="540353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14" name="Rectangle 57"/>
            <p:cNvSpPr/>
            <p:nvPr/>
          </p:nvSpPr>
          <p:spPr>
            <a:xfrm flipV="1">
              <a:off x="3025596" y="2028842"/>
              <a:ext cx="540353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15" name="Rectangle 58"/>
            <p:cNvSpPr/>
            <p:nvPr/>
          </p:nvSpPr>
          <p:spPr>
            <a:xfrm flipV="1">
              <a:off x="3641289" y="2028842"/>
              <a:ext cx="540353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16" name="Rectangle 59"/>
            <p:cNvSpPr/>
            <p:nvPr/>
          </p:nvSpPr>
          <p:spPr>
            <a:xfrm flipV="1">
              <a:off x="4256852" y="2028842"/>
              <a:ext cx="540353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</p:grpSp>
      <p:grpSp>
        <p:nvGrpSpPr>
          <p:cNvPr id="17" name="Group 54"/>
          <p:cNvGrpSpPr/>
          <p:nvPr/>
        </p:nvGrpSpPr>
        <p:grpSpPr>
          <a:xfrm>
            <a:off x="4539087" y="3013908"/>
            <a:ext cx="2279048" cy="73150"/>
            <a:chOff x="1775295" y="2028842"/>
            <a:chExt cx="3021910" cy="45719"/>
          </a:xfrm>
        </p:grpSpPr>
        <p:sp>
          <p:nvSpPr>
            <p:cNvPr id="18" name="Rectangle 55"/>
            <p:cNvSpPr/>
            <p:nvPr/>
          </p:nvSpPr>
          <p:spPr>
            <a:xfrm flipV="1">
              <a:off x="1775295" y="2028842"/>
              <a:ext cx="540353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19" name="Rectangle 56"/>
            <p:cNvSpPr/>
            <p:nvPr/>
          </p:nvSpPr>
          <p:spPr>
            <a:xfrm flipV="1">
              <a:off x="2390858" y="2028842"/>
              <a:ext cx="540353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20" name="Rectangle 57"/>
            <p:cNvSpPr/>
            <p:nvPr/>
          </p:nvSpPr>
          <p:spPr>
            <a:xfrm flipV="1">
              <a:off x="3025596" y="2028842"/>
              <a:ext cx="540353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21" name="Rectangle 58"/>
            <p:cNvSpPr/>
            <p:nvPr/>
          </p:nvSpPr>
          <p:spPr>
            <a:xfrm flipV="1">
              <a:off x="3641289" y="2028842"/>
              <a:ext cx="540353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22" name="Rectangle 59"/>
            <p:cNvSpPr/>
            <p:nvPr/>
          </p:nvSpPr>
          <p:spPr>
            <a:xfrm flipV="1">
              <a:off x="4256852" y="2028842"/>
              <a:ext cx="540353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1783290" y="1564768"/>
            <a:ext cx="135216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6000" b="1" dirty="0" smtClean="0">
                <a:solidFill>
                  <a:srgbClr val="92D050"/>
                </a:solidFill>
                <a:latin typeface="微软雅黑"/>
                <a:ea typeface="微软雅黑"/>
                <a:cs typeface="微软雅黑"/>
              </a:rPr>
              <a:t>医院设备管理难点</a:t>
            </a:r>
            <a:endParaRPr lang="zh-CN" altLang="en-US" sz="6000" b="1" dirty="0">
              <a:solidFill>
                <a:srgbClr val="92D05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12928412" y="5582761"/>
            <a:ext cx="7170022" cy="4741486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>
                <a:solidFill>
                  <a:schemeClr val="accent1"/>
                </a:solidFill>
              </a:rPr>
              <a:t>  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8073" y="6211535"/>
            <a:ext cx="3437249" cy="3437249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trans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543" y="8730811"/>
            <a:ext cx="3666521" cy="3357184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 trans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2215" y="4212661"/>
            <a:ext cx="3293434" cy="2900068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 trans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9643" y="8899614"/>
            <a:ext cx="2869404" cy="2922822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 trans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5461" y="4311312"/>
            <a:ext cx="3239625" cy="28014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51095" y="3069590"/>
            <a:ext cx="12340590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8893A5"/>
                </a:solidFill>
                <a:latin typeface="微软雅黑"/>
                <a:ea typeface="微软雅黑"/>
                <a:cs typeface="微软雅黑"/>
              </a:rPr>
              <a:t>一、医疗设备管理现状</a:t>
            </a:r>
          </a:p>
        </p:txBody>
      </p:sp>
      <p:sp>
        <p:nvSpPr>
          <p:cNvPr id="251" name="TextBox 250"/>
          <p:cNvSpPr txBox="1"/>
          <p:nvPr/>
        </p:nvSpPr>
        <p:spPr>
          <a:xfrm>
            <a:off x="1392934" y="720780"/>
            <a:ext cx="1859280" cy="1168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id-ID" sz="6600" dirty="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Source Sans Pro"/>
              </a:rPr>
              <a:t>目录</a:t>
            </a:r>
            <a:endParaRPr lang="id-ID" sz="66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cs typeface="Source Sans Pro"/>
            </a:endParaRPr>
          </a:p>
        </p:txBody>
      </p:sp>
      <p:grpSp>
        <p:nvGrpSpPr>
          <p:cNvPr id="252" name="Group 251"/>
          <p:cNvGrpSpPr/>
          <p:nvPr/>
        </p:nvGrpSpPr>
        <p:grpSpPr>
          <a:xfrm>
            <a:off x="1252056" y="1817886"/>
            <a:ext cx="2279048" cy="73150"/>
            <a:chOff x="1775295" y="2028842"/>
            <a:chExt cx="3021910" cy="45719"/>
          </a:xfrm>
        </p:grpSpPr>
        <p:sp>
          <p:nvSpPr>
            <p:cNvPr id="253" name="Rectangle 252"/>
            <p:cNvSpPr/>
            <p:nvPr/>
          </p:nvSpPr>
          <p:spPr>
            <a:xfrm flipV="1">
              <a:off x="1775295" y="2028842"/>
              <a:ext cx="540353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254" name="Rectangle 253"/>
            <p:cNvSpPr/>
            <p:nvPr/>
          </p:nvSpPr>
          <p:spPr>
            <a:xfrm flipV="1">
              <a:off x="2390858" y="2028842"/>
              <a:ext cx="540353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255" name="Rectangle 254"/>
            <p:cNvSpPr/>
            <p:nvPr/>
          </p:nvSpPr>
          <p:spPr>
            <a:xfrm flipV="1">
              <a:off x="3025596" y="2028842"/>
              <a:ext cx="540353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256" name="Rectangle 255"/>
            <p:cNvSpPr/>
            <p:nvPr/>
          </p:nvSpPr>
          <p:spPr>
            <a:xfrm flipV="1">
              <a:off x="3641289" y="2028842"/>
              <a:ext cx="540353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257" name="Rectangle 256"/>
            <p:cNvSpPr/>
            <p:nvPr/>
          </p:nvSpPr>
          <p:spPr>
            <a:xfrm flipV="1">
              <a:off x="4256852" y="2028842"/>
              <a:ext cx="540353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4951095" y="4897755"/>
            <a:ext cx="12340590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6000" dirty="0" smtClean="0">
                <a:solidFill>
                  <a:schemeClr val="tx2"/>
                </a:solidFill>
                <a:latin typeface="微软雅黑"/>
                <a:ea typeface="微软雅黑"/>
                <a:cs typeface="微软雅黑"/>
              </a:rPr>
              <a:t>二</a:t>
            </a:r>
            <a:r>
              <a:rPr lang="zh-CN" altLang="en-US" sz="6000" dirty="0" smtClean="0">
                <a:solidFill>
                  <a:schemeClr val="tx2"/>
                </a:solidFill>
                <a:latin typeface="微软雅黑"/>
                <a:ea typeface="微软雅黑"/>
                <a:cs typeface="微软雅黑"/>
              </a:rPr>
              <a:t>、</a:t>
            </a:r>
            <a:r>
              <a:rPr lang="zh-CN" altLang="en-US" sz="6000" dirty="0">
                <a:solidFill>
                  <a:schemeClr val="tx2"/>
                </a:solidFill>
                <a:latin typeface="微软雅黑"/>
                <a:ea typeface="微软雅黑"/>
                <a:cs typeface="微软雅黑"/>
              </a:rPr>
              <a:t>嘉礴医云系统简介</a:t>
            </a:r>
            <a:endParaRPr lang="zh-CN" altLang="en-US" sz="6000" dirty="0">
              <a:solidFill>
                <a:schemeClr val="tx2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951095" y="7049631"/>
            <a:ext cx="12340590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6000" dirty="0" smtClean="0">
                <a:solidFill>
                  <a:srgbClr val="8893A5"/>
                </a:solidFill>
                <a:latin typeface="微软雅黑"/>
                <a:ea typeface="微软雅黑"/>
                <a:cs typeface="微软雅黑"/>
              </a:rPr>
              <a:t>三</a:t>
            </a:r>
            <a:r>
              <a:rPr lang="zh-CN" altLang="en-US" sz="6000" dirty="0" smtClean="0">
                <a:solidFill>
                  <a:srgbClr val="8893A5"/>
                </a:solidFill>
                <a:latin typeface="微软雅黑"/>
                <a:ea typeface="微软雅黑"/>
                <a:cs typeface="微软雅黑"/>
              </a:rPr>
              <a:t>、嘉礴医云</a:t>
            </a:r>
            <a:r>
              <a:rPr lang="zh-CN" altLang="en-US" sz="6000" dirty="0" smtClean="0">
                <a:solidFill>
                  <a:srgbClr val="8893A5"/>
                </a:solidFill>
                <a:latin typeface="微软雅黑"/>
                <a:ea typeface="微软雅黑"/>
                <a:cs typeface="微软雅黑"/>
              </a:rPr>
              <a:t>应用价值</a:t>
            </a:r>
            <a:endParaRPr lang="zh-CN" altLang="en-US" sz="6000" dirty="0">
              <a:solidFill>
                <a:srgbClr val="8893A5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22868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750695" y="4511040"/>
            <a:ext cx="16292180" cy="8894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Wingdings" charset="2"/>
              <a:buChar char="Ø"/>
            </a:pPr>
            <a:r>
              <a:rPr lang="en-US" altLang="en-US" sz="4400" dirty="0" smtClean="0">
                <a:latin typeface="微软雅黑"/>
                <a:ea typeface="微软雅黑"/>
                <a:cs typeface="微软雅黑"/>
              </a:rPr>
              <a:t>完备的设备基础档案、</a:t>
            </a:r>
            <a:r>
              <a:rPr lang="en-US" altLang="en-US" sz="4400" dirty="0" smtClean="0">
                <a:latin typeface="微软雅黑"/>
                <a:ea typeface="微软雅黑"/>
                <a:cs typeface="微软雅黑"/>
              </a:rPr>
              <a:t>使用</a:t>
            </a:r>
            <a:r>
              <a:rPr lang="en-US" altLang="en-US" sz="4400" dirty="0">
                <a:latin typeface="微软雅黑"/>
                <a:ea typeface="微软雅黑"/>
                <a:cs typeface="微软雅黑"/>
              </a:rPr>
              <a:t>维护</a:t>
            </a:r>
            <a:r>
              <a:rPr lang="en-US" altLang="en-US" sz="4400" dirty="0" smtClean="0">
                <a:latin typeface="微软雅黑"/>
                <a:ea typeface="微软雅黑"/>
                <a:cs typeface="微软雅黑"/>
              </a:rPr>
              <a:t>记录</a:t>
            </a:r>
            <a:r>
              <a:rPr lang="zh-CN" altLang="en-US" sz="4400" dirty="0" smtClean="0">
                <a:latin typeface="微软雅黑"/>
                <a:ea typeface="微软雅黑"/>
                <a:cs typeface="微软雅黑"/>
              </a:rPr>
              <a:t> -</a:t>
            </a:r>
            <a:r>
              <a:rPr lang="en-US" altLang="zh-CN" sz="4400" dirty="0" smtClean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en-US" sz="4400" dirty="0" smtClean="0">
                <a:latin typeface="微软雅黑"/>
                <a:ea typeface="微软雅黑"/>
                <a:cs typeface="微软雅黑"/>
              </a:rPr>
              <a:t>  实现质控标准</a:t>
            </a:r>
            <a:endParaRPr lang="zh-CN" altLang="en-US" sz="4400" dirty="0" smtClean="0">
              <a:latin typeface="微软雅黑"/>
              <a:ea typeface="微软雅黑"/>
              <a:cs typeface="微软雅黑"/>
            </a:endParaRPr>
          </a:p>
          <a:p>
            <a:pPr marL="571500" indent="-571500">
              <a:lnSpc>
                <a:spcPct val="200000"/>
              </a:lnSpc>
              <a:buFont typeface="Wingdings" charset="2"/>
              <a:buChar char="Ø"/>
            </a:pPr>
            <a:r>
              <a:rPr lang="en-US" altLang="en-US" sz="4400" dirty="0">
                <a:latin typeface="微软雅黑"/>
                <a:ea typeface="微软雅黑"/>
                <a:cs typeface="微软雅黑"/>
              </a:rPr>
              <a:t>流程化</a:t>
            </a:r>
            <a:r>
              <a:rPr lang="zh-CN" altLang="en-US" sz="4400" dirty="0">
                <a:latin typeface="微软雅黑"/>
                <a:ea typeface="微软雅黑"/>
                <a:cs typeface="微软雅黑"/>
              </a:rPr>
              <a:t>功能</a:t>
            </a:r>
            <a:r>
              <a:rPr lang="en-US" altLang="en-US" sz="4400" dirty="0">
                <a:latin typeface="微软雅黑"/>
                <a:ea typeface="微软雅黑"/>
                <a:cs typeface="微软雅黑"/>
              </a:rPr>
              <a:t>、智能化管理</a:t>
            </a:r>
            <a:r>
              <a:rPr lang="zh-CN" altLang="en-US" sz="4400" dirty="0">
                <a:latin typeface="微软雅黑"/>
                <a:ea typeface="微软雅黑"/>
                <a:cs typeface="微软雅黑"/>
              </a:rPr>
              <a:t>、移动化应用 </a:t>
            </a:r>
            <a:r>
              <a:rPr lang="zh-CN" altLang="zh-CN" sz="4400" dirty="0">
                <a:latin typeface="微软雅黑"/>
                <a:ea typeface="微软雅黑"/>
                <a:cs typeface="微软雅黑"/>
              </a:rPr>
              <a:t>-</a:t>
            </a:r>
            <a:r>
              <a:rPr lang="en-US" altLang="zh-CN" sz="44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en-US" sz="4400" dirty="0">
                <a:latin typeface="微软雅黑"/>
                <a:ea typeface="微软雅黑"/>
                <a:cs typeface="微软雅黑"/>
              </a:rPr>
              <a:t> 提高工作效率</a:t>
            </a:r>
          </a:p>
          <a:p>
            <a:pPr marL="571500" indent="-571500">
              <a:lnSpc>
                <a:spcPct val="200000"/>
              </a:lnSpc>
              <a:buFont typeface="Wingdings" charset="2"/>
              <a:buChar char="Ø"/>
            </a:pPr>
            <a:r>
              <a:rPr lang="en-US" altLang="en-US" sz="4400" dirty="0" smtClean="0">
                <a:latin typeface="微软雅黑"/>
                <a:ea typeface="微软雅黑"/>
                <a:cs typeface="微软雅黑"/>
              </a:rPr>
              <a:t>全面设备</a:t>
            </a:r>
            <a:r>
              <a:rPr lang="zh-CN" altLang="en-US" sz="4400" dirty="0" smtClean="0">
                <a:latin typeface="微软雅黑"/>
                <a:ea typeface="微软雅黑"/>
                <a:cs typeface="微软雅黑"/>
              </a:rPr>
              <a:t>的评估分析</a:t>
            </a:r>
            <a:r>
              <a:rPr lang="zh-CN" altLang="en-US" sz="4400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4400" dirty="0">
                <a:latin typeface="微软雅黑"/>
                <a:ea typeface="微软雅黑"/>
                <a:cs typeface="微软雅黑"/>
              </a:rPr>
              <a:t>--</a:t>
            </a:r>
            <a:r>
              <a:rPr lang="zh-CN" altLang="en-US" sz="4400" dirty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en-US" sz="4400" dirty="0">
                <a:latin typeface="微软雅黑"/>
                <a:ea typeface="微软雅黑"/>
                <a:cs typeface="微软雅黑"/>
              </a:rPr>
              <a:t>优化资产</a:t>
            </a:r>
            <a:r>
              <a:rPr lang="en-US" altLang="en-US" sz="4400" dirty="0" smtClean="0">
                <a:latin typeface="微软雅黑"/>
                <a:ea typeface="微软雅黑"/>
                <a:cs typeface="微软雅黑"/>
              </a:rPr>
              <a:t>配置</a:t>
            </a:r>
          </a:p>
          <a:p>
            <a:pPr marL="571500" indent="-571500">
              <a:lnSpc>
                <a:spcPct val="200000"/>
              </a:lnSpc>
              <a:buFont typeface="Wingdings" charset="2"/>
              <a:buChar char="Ø"/>
            </a:pPr>
            <a:r>
              <a:rPr lang="zh-CN" altLang="en-US" sz="4400" dirty="0">
                <a:latin typeface="微软雅黑"/>
                <a:ea typeface="微软雅黑"/>
                <a:cs typeface="微软雅黑"/>
              </a:rPr>
              <a:t>平台化系统 </a:t>
            </a:r>
            <a:r>
              <a:rPr lang="zh-CN" altLang="zh-CN" sz="4400" dirty="0">
                <a:latin typeface="微软雅黑"/>
                <a:ea typeface="微软雅黑"/>
                <a:cs typeface="微软雅黑"/>
              </a:rPr>
              <a:t>-</a:t>
            </a:r>
            <a:r>
              <a:rPr lang="en-US" altLang="zh-CN" sz="44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en-US" sz="4400" dirty="0"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sz="4400" dirty="0" smtClean="0">
                <a:latin typeface="微软雅黑"/>
                <a:ea typeface="微软雅黑"/>
                <a:cs typeface="微软雅黑"/>
              </a:rPr>
              <a:t>技术资源共享</a:t>
            </a:r>
            <a:endParaRPr lang="en-US" altLang="zh-CN" sz="4400" dirty="0" smtClean="0">
              <a:latin typeface="微软雅黑"/>
              <a:ea typeface="微软雅黑"/>
              <a:cs typeface="微软雅黑"/>
            </a:endParaRPr>
          </a:p>
          <a:p>
            <a:pPr marL="571500" indent="-571500">
              <a:lnSpc>
                <a:spcPct val="200000"/>
              </a:lnSpc>
              <a:buFont typeface="Wingdings" charset="2"/>
              <a:buChar char="Ø"/>
            </a:pPr>
            <a:r>
              <a:rPr lang="zh-CN" altLang="en-US" sz="4400" dirty="0">
                <a:latin typeface="微软雅黑"/>
                <a:ea typeface="微软雅黑"/>
                <a:cs typeface="微软雅黑"/>
              </a:rPr>
              <a:t>云计算大数据分析 </a:t>
            </a:r>
            <a:r>
              <a:rPr lang="zh-CN" altLang="zh-CN" sz="4400" dirty="0" smtClean="0">
                <a:latin typeface="微软雅黑"/>
                <a:ea typeface="微软雅黑"/>
                <a:cs typeface="微软雅黑"/>
              </a:rPr>
              <a:t>-</a:t>
            </a:r>
            <a:r>
              <a:rPr lang="en-US" altLang="zh-CN" sz="4400" dirty="0" smtClean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en-US" sz="4400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sz="4400" dirty="0" smtClean="0">
                <a:latin typeface="微软雅黑"/>
                <a:ea typeface="微软雅黑"/>
                <a:cs typeface="微软雅黑"/>
              </a:rPr>
              <a:t>管理最佳实践</a:t>
            </a:r>
            <a:endParaRPr lang="zh-CN" altLang="en-US" sz="4400" dirty="0">
              <a:latin typeface="微软雅黑"/>
              <a:ea typeface="微软雅黑"/>
              <a:cs typeface="微软雅黑"/>
            </a:endParaRPr>
          </a:p>
          <a:p>
            <a:endParaRPr lang="zh-CN" altLang="en-US" sz="4400" dirty="0">
              <a:latin typeface="微软雅黑"/>
              <a:ea typeface="微软雅黑"/>
              <a:cs typeface="微软雅黑"/>
            </a:endParaRPr>
          </a:p>
          <a:p>
            <a:endParaRPr lang="zh-CN" altLang="en-US" sz="4400" dirty="0">
              <a:latin typeface="微软雅黑"/>
              <a:ea typeface="微软雅黑"/>
              <a:cs typeface="微软雅黑"/>
            </a:endParaRPr>
          </a:p>
          <a:p>
            <a:endParaRPr lang="en-US" altLang="zh-CN" sz="4400" dirty="0" smtClean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10" name="图片 9" descr="231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1310" y="5957590"/>
            <a:ext cx="6336030" cy="6312535"/>
          </a:xfrm>
          <a:prstGeom prst="rect">
            <a:avLst/>
          </a:prstGeom>
        </p:spPr>
      </p:pic>
      <p:grpSp>
        <p:nvGrpSpPr>
          <p:cNvPr id="11" name="Group 54"/>
          <p:cNvGrpSpPr/>
          <p:nvPr/>
        </p:nvGrpSpPr>
        <p:grpSpPr>
          <a:xfrm>
            <a:off x="2035282" y="2965982"/>
            <a:ext cx="2279048" cy="73150"/>
            <a:chOff x="1775295" y="2028842"/>
            <a:chExt cx="3021910" cy="45719"/>
          </a:xfrm>
        </p:grpSpPr>
        <p:sp>
          <p:nvSpPr>
            <p:cNvPr id="12" name="Rectangle 55"/>
            <p:cNvSpPr/>
            <p:nvPr/>
          </p:nvSpPr>
          <p:spPr>
            <a:xfrm flipV="1">
              <a:off x="1775295" y="2028842"/>
              <a:ext cx="540353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13" name="Rectangle 56"/>
            <p:cNvSpPr/>
            <p:nvPr/>
          </p:nvSpPr>
          <p:spPr>
            <a:xfrm flipV="1">
              <a:off x="2390858" y="2028842"/>
              <a:ext cx="540353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17" name="Rectangle 57"/>
            <p:cNvSpPr/>
            <p:nvPr/>
          </p:nvSpPr>
          <p:spPr>
            <a:xfrm flipV="1">
              <a:off x="3025596" y="2028842"/>
              <a:ext cx="540353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20" name="Rectangle 58"/>
            <p:cNvSpPr/>
            <p:nvPr/>
          </p:nvSpPr>
          <p:spPr>
            <a:xfrm flipV="1">
              <a:off x="3641289" y="2028842"/>
              <a:ext cx="540353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21" name="Rectangle 59"/>
            <p:cNvSpPr/>
            <p:nvPr/>
          </p:nvSpPr>
          <p:spPr>
            <a:xfrm flipV="1">
              <a:off x="4256852" y="2028842"/>
              <a:ext cx="540353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</p:grpSp>
      <p:grpSp>
        <p:nvGrpSpPr>
          <p:cNvPr id="22" name="Group 54"/>
          <p:cNvGrpSpPr/>
          <p:nvPr/>
        </p:nvGrpSpPr>
        <p:grpSpPr>
          <a:xfrm>
            <a:off x="4539087" y="2965982"/>
            <a:ext cx="2279048" cy="73150"/>
            <a:chOff x="1775295" y="2028842"/>
            <a:chExt cx="3021910" cy="45719"/>
          </a:xfrm>
        </p:grpSpPr>
        <p:sp>
          <p:nvSpPr>
            <p:cNvPr id="23" name="Rectangle 55"/>
            <p:cNvSpPr/>
            <p:nvPr/>
          </p:nvSpPr>
          <p:spPr>
            <a:xfrm flipV="1">
              <a:off x="1775295" y="2028842"/>
              <a:ext cx="540353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24" name="Rectangle 56"/>
            <p:cNvSpPr/>
            <p:nvPr/>
          </p:nvSpPr>
          <p:spPr>
            <a:xfrm flipV="1">
              <a:off x="2390858" y="2028842"/>
              <a:ext cx="540353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25" name="Rectangle 57"/>
            <p:cNvSpPr/>
            <p:nvPr/>
          </p:nvSpPr>
          <p:spPr>
            <a:xfrm flipV="1">
              <a:off x="3025596" y="2028842"/>
              <a:ext cx="540353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26" name="Rectangle 58"/>
            <p:cNvSpPr/>
            <p:nvPr/>
          </p:nvSpPr>
          <p:spPr>
            <a:xfrm flipV="1">
              <a:off x="3641289" y="2028842"/>
              <a:ext cx="540353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27" name="Rectangle 59"/>
            <p:cNvSpPr/>
            <p:nvPr/>
          </p:nvSpPr>
          <p:spPr>
            <a:xfrm flipV="1">
              <a:off x="4256852" y="2028842"/>
              <a:ext cx="540353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783290" y="1516842"/>
            <a:ext cx="135216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rgbClr val="92D050"/>
                </a:solidFill>
                <a:latin typeface="微软雅黑"/>
                <a:ea typeface="微软雅黑"/>
                <a:cs typeface="微软雅黑"/>
              </a:rPr>
              <a:t>嘉礴医云设备全生命周期管理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3"/>
          <p:cNvSpPr txBox="1"/>
          <p:nvPr/>
        </p:nvSpPr>
        <p:spPr>
          <a:xfrm>
            <a:off x="9330944" y="3556516"/>
            <a:ext cx="1371615" cy="74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id-ID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Source Sans Pro"/>
              </a:rPr>
              <a:t>运维</a:t>
            </a:r>
          </a:p>
        </p:txBody>
      </p:sp>
      <p:grpSp>
        <p:nvGrpSpPr>
          <p:cNvPr id="37" name="Group 54"/>
          <p:cNvGrpSpPr/>
          <p:nvPr/>
        </p:nvGrpSpPr>
        <p:grpSpPr>
          <a:xfrm>
            <a:off x="2035282" y="2079351"/>
            <a:ext cx="2279048" cy="73150"/>
            <a:chOff x="1775295" y="2028842"/>
            <a:chExt cx="3021910" cy="45719"/>
          </a:xfrm>
        </p:grpSpPr>
        <p:sp>
          <p:nvSpPr>
            <p:cNvPr id="40" name="Rectangle 55"/>
            <p:cNvSpPr/>
            <p:nvPr/>
          </p:nvSpPr>
          <p:spPr>
            <a:xfrm flipV="1">
              <a:off x="1775295" y="2028842"/>
              <a:ext cx="540353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42" name="Rectangle 56"/>
            <p:cNvSpPr/>
            <p:nvPr/>
          </p:nvSpPr>
          <p:spPr>
            <a:xfrm flipV="1">
              <a:off x="2390858" y="2028842"/>
              <a:ext cx="540353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45" name="Rectangle 57"/>
            <p:cNvSpPr/>
            <p:nvPr/>
          </p:nvSpPr>
          <p:spPr>
            <a:xfrm flipV="1">
              <a:off x="3025596" y="2028842"/>
              <a:ext cx="540353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46" name="Rectangle 58"/>
            <p:cNvSpPr/>
            <p:nvPr/>
          </p:nvSpPr>
          <p:spPr>
            <a:xfrm flipV="1">
              <a:off x="3641289" y="2028842"/>
              <a:ext cx="540353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47" name="Rectangle 59"/>
            <p:cNvSpPr/>
            <p:nvPr/>
          </p:nvSpPr>
          <p:spPr>
            <a:xfrm flipV="1">
              <a:off x="4256852" y="2028842"/>
              <a:ext cx="540353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</p:grpSp>
      <p:grpSp>
        <p:nvGrpSpPr>
          <p:cNvPr id="48" name="Group 54"/>
          <p:cNvGrpSpPr/>
          <p:nvPr/>
        </p:nvGrpSpPr>
        <p:grpSpPr>
          <a:xfrm>
            <a:off x="4539087" y="2079351"/>
            <a:ext cx="2279048" cy="73150"/>
            <a:chOff x="1775295" y="2028842"/>
            <a:chExt cx="3021910" cy="45719"/>
          </a:xfrm>
        </p:grpSpPr>
        <p:sp>
          <p:nvSpPr>
            <p:cNvPr id="49" name="Rectangle 55"/>
            <p:cNvSpPr/>
            <p:nvPr/>
          </p:nvSpPr>
          <p:spPr>
            <a:xfrm flipV="1">
              <a:off x="1775295" y="2028842"/>
              <a:ext cx="540353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53" name="Rectangle 56"/>
            <p:cNvSpPr/>
            <p:nvPr/>
          </p:nvSpPr>
          <p:spPr>
            <a:xfrm flipV="1">
              <a:off x="2390858" y="2028842"/>
              <a:ext cx="540353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55" name="Rectangle 57"/>
            <p:cNvSpPr/>
            <p:nvPr/>
          </p:nvSpPr>
          <p:spPr>
            <a:xfrm flipV="1">
              <a:off x="3025596" y="2028842"/>
              <a:ext cx="540353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63" name="Rectangle 58"/>
            <p:cNvSpPr/>
            <p:nvPr/>
          </p:nvSpPr>
          <p:spPr>
            <a:xfrm flipV="1">
              <a:off x="3641289" y="2028842"/>
              <a:ext cx="540353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64" name="Rectangle 59"/>
            <p:cNvSpPr/>
            <p:nvPr/>
          </p:nvSpPr>
          <p:spPr>
            <a:xfrm flipV="1">
              <a:off x="4256852" y="2028842"/>
              <a:ext cx="540353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latin typeface="Calibri Light" panose="020F0302020204030204"/>
              </a:endParaRPr>
            </a:p>
          </p:txBody>
        </p:sp>
      </p:grpSp>
      <p:sp>
        <p:nvSpPr>
          <p:cNvPr id="65" name="矩形 64"/>
          <p:cNvSpPr/>
          <p:nvPr/>
        </p:nvSpPr>
        <p:spPr>
          <a:xfrm>
            <a:off x="1783290" y="630211"/>
            <a:ext cx="135216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solidFill>
                  <a:srgbClr val="92D050"/>
                </a:solidFill>
                <a:latin typeface="微软雅黑"/>
                <a:ea typeface="微软雅黑"/>
                <a:cs typeface="微软雅黑"/>
              </a:rPr>
              <a:t>嘉礴医云</a:t>
            </a:r>
            <a:r>
              <a:rPr lang="zh-CN" altLang="en-US" sz="6000" b="1" dirty="0" smtClean="0">
                <a:solidFill>
                  <a:srgbClr val="92D050"/>
                </a:solidFill>
                <a:latin typeface="微软雅黑"/>
                <a:ea typeface="微软雅黑"/>
                <a:cs typeface="微软雅黑"/>
              </a:rPr>
              <a:t>主要功能</a:t>
            </a:r>
            <a:endParaRPr lang="zh-CN" altLang="en-US" sz="6000" b="1" dirty="0">
              <a:solidFill>
                <a:srgbClr val="92D050"/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802" y="2344205"/>
            <a:ext cx="22046795" cy="11517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385" y="3552607"/>
            <a:ext cx="19753844" cy="83941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 useBgFill="1">
        <p:nvSpPr>
          <p:cNvPr id="3" name="椭圆形标注 2"/>
          <p:cNvSpPr/>
          <p:nvPr/>
        </p:nvSpPr>
        <p:spPr>
          <a:xfrm>
            <a:off x="15087681" y="2688907"/>
            <a:ext cx="2834005" cy="1301115"/>
          </a:xfrm>
          <a:prstGeom prst="wedgeEllipseCallout">
            <a:avLst>
              <a:gd name="adj1" fmla="val -50044"/>
              <a:gd name="adj2" fmla="val 6888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信息滚动提示</a:t>
            </a:r>
          </a:p>
        </p:txBody>
      </p:sp>
      <p:sp useBgFill="1">
        <p:nvSpPr>
          <p:cNvPr id="4" name="椭圆形标注 3"/>
          <p:cNvSpPr/>
          <p:nvPr/>
        </p:nvSpPr>
        <p:spPr>
          <a:xfrm>
            <a:off x="21008657" y="4759573"/>
            <a:ext cx="2834005" cy="1301115"/>
          </a:xfrm>
          <a:prstGeom prst="wedgeEllipseCallout">
            <a:avLst>
              <a:gd name="adj1" fmla="val -50044"/>
              <a:gd name="adj2" fmla="val 6888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待办事项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提醒</a:t>
            </a:r>
            <a:endParaRPr lang="zh-CN" altLang="en-US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 useBgFill="1">
        <p:nvSpPr>
          <p:cNvPr id="5" name="椭圆形标注 4"/>
          <p:cNvSpPr/>
          <p:nvPr/>
        </p:nvSpPr>
        <p:spPr>
          <a:xfrm>
            <a:off x="20139977" y="7623254"/>
            <a:ext cx="3702685" cy="1590675"/>
          </a:xfrm>
          <a:prstGeom prst="wedgeEllipseCallout">
            <a:avLst>
              <a:gd name="adj1" fmla="val -50044"/>
              <a:gd name="adj2" fmla="val 6888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统计、报表</a:t>
            </a:r>
          </a:p>
        </p:txBody>
      </p:sp>
      <p:sp>
        <p:nvSpPr>
          <p:cNvPr id="14" name="Rectangle 378"/>
          <p:cNvSpPr/>
          <p:nvPr/>
        </p:nvSpPr>
        <p:spPr>
          <a:xfrm>
            <a:off x="888474" y="935782"/>
            <a:ext cx="4931495" cy="13783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/>
            </a:endParaRPr>
          </a:p>
        </p:txBody>
      </p:sp>
      <p:sp>
        <p:nvSpPr>
          <p:cNvPr id="15" name="Line 525"/>
          <p:cNvSpPr>
            <a:spLocks noChangeShapeType="1"/>
          </p:cNvSpPr>
          <p:nvPr/>
        </p:nvSpPr>
        <p:spPr bwMode="auto">
          <a:xfrm>
            <a:off x="2277769" y="1180524"/>
            <a:ext cx="4770" cy="1068049"/>
          </a:xfrm>
          <a:prstGeom prst="line">
            <a:avLst/>
          </a:prstGeom>
          <a:noFill/>
          <a:ln w="1800" cap="flat">
            <a:solidFill>
              <a:srgbClr val="F1F0F0"/>
            </a:solidFill>
            <a:round/>
          </a:ln>
          <a:effectLst/>
        </p:spPr>
        <p:txBody>
          <a:bodyPr/>
          <a:lstStyle/>
          <a:p>
            <a:endParaRPr lang="en-US" sz="11500">
              <a:latin typeface="Calibri Light" panose="020F0302020204030204"/>
            </a:endParaRPr>
          </a:p>
        </p:txBody>
      </p:sp>
      <p:sp>
        <p:nvSpPr>
          <p:cNvPr id="16" name="TextBox 380"/>
          <p:cNvSpPr txBox="1"/>
          <p:nvPr/>
        </p:nvSpPr>
        <p:spPr>
          <a:xfrm>
            <a:off x="1284857" y="1127238"/>
            <a:ext cx="754391" cy="101562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r>
              <a:rPr lang="id-ID" sz="5400" b="1" dirty="0">
                <a:solidFill>
                  <a:schemeClr val="bg1"/>
                </a:solidFill>
                <a:latin typeface="Source Sans Pro"/>
                <a:cs typeface="Source Sans Pro"/>
              </a:rPr>
              <a:t>1</a:t>
            </a:r>
            <a:endParaRPr lang="id-ID" sz="54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17" name="TextBox 385"/>
          <p:cNvSpPr txBox="1"/>
          <p:nvPr/>
        </p:nvSpPr>
        <p:spPr>
          <a:xfrm>
            <a:off x="2479040" y="1180465"/>
            <a:ext cx="2957830" cy="888412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en-US" sz="40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Calibri Light" panose="020F0302020204030204"/>
              </a:rPr>
              <a:t>系统主页</a:t>
            </a:r>
            <a:endParaRPr lang="zh-CN" altLang="en-US" sz="4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Calibri Light" panose="020F030202020403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pacaya 2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2686A7"/>
      </a:accent1>
      <a:accent2>
        <a:srgbClr val="54BE71"/>
      </a:accent2>
      <a:accent3>
        <a:srgbClr val="8BC248"/>
      </a:accent3>
      <a:accent4>
        <a:srgbClr val="EF9527"/>
      </a:accent4>
      <a:accent5>
        <a:srgbClr val="ED423D"/>
      </a:accent5>
      <a:accent6>
        <a:srgbClr val="C1C7D0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Foundry.thmx</Template>
  <TotalTime>5855</TotalTime>
  <Words>425</Words>
  <Application>Microsoft Macintosh PowerPoint</Application>
  <PresentationFormat>自定义</PresentationFormat>
  <Paragraphs>153</Paragraphs>
  <Slides>29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0" baseType="lpstr">
      <vt:lpstr>Default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Manuel Lopez</dc:creator>
  <cp:keywords/>
  <dc:description/>
  <cp:lastModifiedBy>J Li</cp:lastModifiedBy>
  <cp:revision>3505</cp:revision>
  <dcterms:created xsi:type="dcterms:W3CDTF">2014-11-12T21:47:00Z</dcterms:created>
  <dcterms:modified xsi:type="dcterms:W3CDTF">2017-09-19T02:59:18Z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2052-10.1.0.6206</vt:lpwstr>
  </property>
</Properties>
</file>